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6" r:id="rId6"/>
    <p:sldId id="261" r:id="rId7"/>
    <p:sldId id="259" r:id="rId8"/>
    <p:sldId id="264" r:id="rId9"/>
    <p:sldId id="265" r:id="rId10"/>
  </p:sldIdLst>
  <p:sldSz cx="18288000" cy="10287000"/>
  <p:notesSz cx="6858000" cy="9144000"/>
  <p:embeddedFontLst>
    <p:embeddedFont>
      <p:font typeface="210 디딤고딕" panose="020B0600000101010101" charset="-127"/>
      <p:regular r:id="rId11"/>
    </p:embeddedFont>
    <p:embeddedFont>
      <p:font typeface="210 디딤고딕 Bold" panose="020B0600000101010101" charset="-127"/>
      <p:regular r:id="rId12"/>
    </p:embeddedFont>
    <p:embeddedFont>
      <p:font typeface="210 디딤고딕 Light" panose="020B0600000101010101" charset="-127"/>
      <p:regular r:id="rId13"/>
    </p:embeddedFont>
    <p:embeddedFont>
      <p:font typeface="Black Han Sans" panose="020B0600000101010101" charset="-127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364E45-1C8A-423B-A378-D150E469CCA3}" v="54" dt="2025-10-31T06:51:33.2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2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재경[컴퓨터정보공학과]" userId="cb6ff142-7182-4c8a-816c-c5c2b3875008" providerId="ADAL" clId="{980DB3E8-DEDC-4FE6-9E48-054350F2D843}"/>
    <pc:docChg chg="undo custSel addSld delSld modSld sldOrd">
      <pc:chgData name="김재경[컴퓨터정보공학과]" userId="cb6ff142-7182-4c8a-816c-c5c2b3875008" providerId="ADAL" clId="{980DB3E8-DEDC-4FE6-9E48-054350F2D843}" dt="2025-11-09T03:43:23.655" v="4337" actId="478"/>
      <pc:docMkLst>
        <pc:docMk/>
      </pc:docMkLst>
      <pc:sldChg chg="delSp mod">
        <pc:chgData name="김재경[컴퓨터정보공학과]" userId="cb6ff142-7182-4c8a-816c-c5c2b3875008" providerId="ADAL" clId="{980DB3E8-DEDC-4FE6-9E48-054350F2D843}" dt="2025-11-09T03:43:23.655" v="4337" actId="478"/>
        <pc:sldMkLst>
          <pc:docMk/>
          <pc:sldMk cId="0" sldId="256"/>
        </pc:sldMkLst>
        <pc:spChg chg="del">
          <ac:chgData name="김재경[컴퓨터정보공학과]" userId="cb6ff142-7182-4c8a-816c-c5c2b3875008" providerId="ADAL" clId="{980DB3E8-DEDC-4FE6-9E48-054350F2D843}" dt="2025-11-09T03:43:23.655" v="4337" actId="478"/>
          <ac:spMkLst>
            <pc:docMk/>
            <pc:sldMk cId="0" sldId="256"/>
            <ac:spMk id="18" creationId="{00000000-0000-0000-0000-000000000000}"/>
          </ac:spMkLst>
        </pc:spChg>
      </pc:sldChg>
      <pc:sldChg chg="delSp mod">
        <pc:chgData name="김재경[컴퓨터정보공학과]" userId="cb6ff142-7182-4c8a-816c-c5c2b3875008" providerId="ADAL" clId="{980DB3E8-DEDC-4FE6-9E48-054350F2D843}" dt="2025-11-09T03:43:20.585" v="4336" actId="478"/>
        <pc:sldMkLst>
          <pc:docMk/>
          <pc:sldMk cId="0" sldId="257"/>
        </pc:sldMkLst>
        <pc:spChg chg="del">
          <ac:chgData name="김재경[컴퓨터정보공학과]" userId="cb6ff142-7182-4c8a-816c-c5c2b3875008" providerId="ADAL" clId="{980DB3E8-DEDC-4FE6-9E48-054350F2D843}" dt="2025-11-09T03:43:20.585" v="4336" actId="478"/>
          <ac:spMkLst>
            <pc:docMk/>
            <pc:sldMk cId="0" sldId="257"/>
            <ac:spMk id="14" creationId="{00000000-0000-0000-0000-000000000000}"/>
          </ac:spMkLst>
        </pc:spChg>
      </pc:sldChg>
      <pc:sldChg chg="addSp delSp modSp mod">
        <pc:chgData name="김재경[컴퓨터정보공학과]" userId="cb6ff142-7182-4c8a-816c-c5c2b3875008" providerId="ADAL" clId="{980DB3E8-DEDC-4FE6-9E48-054350F2D843}" dt="2025-11-09T03:43:15.659" v="4334" actId="478"/>
        <pc:sldMkLst>
          <pc:docMk/>
          <pc:sldMk cId="0" sldId="258"/>
        </pc:sldMkLst>
        <pc:spChg chg="del">
          <ac:chgData name="김재경[컴퓨터정보공학과]" userId="cb6ff142-7182-4c8a-816c-c5c2b3875008" providerId="ADAL" clId="{980DB3E8-DEDC-4FE6-9E48-054350F2D843}" dt="2025-11-09T03:43:15.659" v="4334" actId="478"/>
          <ac:spMkLst>
            <pc:docMk/>
            <pc:sldMk cId="0" sldId="258"/>
            <ac:spMk id="11" creationId="{00000000-0000-0000-0000-000000000000}"/>
          </ac:spMkLst>
        </pc:spChg>
      </pc:sldChg>
      <pc:sldChg chg="delSp modSp mod">
        <pc:chgData name="김재경[컴퓨터정보공학과]" userId="cb6ff142-7182-4c8a-816c-c5c2b3875008" providerId="ADAL" clId="{980DB3E8-DEDC-4FE6-9E48-054350F2D843}" dt="2025-11-09T03:43:09.861" v="4331" actId="478"/>
        <pc:sldMkLst>
          <pc:docMk/>
          <pc:sldMk cId="0" sldId="259"/>
        </pc:sldMkLst>
        <pc:spChg chg="mod">
          <ac:chgData name="김재경[컴퓨터정보공학과]" userId="cb6ff142-7182-4c8a-816c-c5c2b3875008" providerId="ADAL" clId="{980DB3E8-DEDC-4FE6-9E48-054350F2D843}" dt="2025-10-12T05:56:11.733" v="1877" actId="14100"/>
          <ac:spMkLst>
            <pc:docMk/>
            <pc:sldMk cId="0" sldId="259"/>
            <ac:spMk id="7" creationId="{00000000-0000-0000-0000-000000000000}"/>
          </ac:spMkLst>
        </pc:spChg>
        <pc:spChg chg="del">
          <ac:chgData name="김재경[컴퓨터정보공학과]" userId="cb6ff142-7182-4c8a-816c-c5c2b3875008" providerId="ADAL" clId="{980DB3E8-DEDC-4FE6-9E48-054350F2D843}" dt="2025-11-09T03:43:09.861" v="4331" actId="478"/>
          <ac:spMkLst>
            <pc:docMk/>
            <pc:sldMk cId="0" sldId="259"/>
            <ac:spMk id="8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0-12T05:51:17.479" v="1159" actId="1036"/>
          <ac:spMkLst>
            <pc:docMk/>
            <pc:sldMk cId="0" sldId="259"/>
            <ac:spMk id="27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0-12T05:51:17.479" v="1159" actId="1036"/>
          <ac:spMkLst>
            <pc:docMk/>
            <pc:sldMk cId="0" sldId="259"/>
            <ac:spMk id="28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0-12T05:52:28.867" v="1431" actId="14100"/>
          <ac:spMkLst>
            <pc:docMk/>
            <pc:sldMk cId="0" sldId="259"/>
            <ac:spMk id="30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0-12T05:55:35.204" v="1819" actId="14100"/>
          <ac:spMkLst>
            <pc:docMk/>
            <pc:sldMk cId="0" sldId="259"/>
            <ac:spMk id="31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0-12T05:51:17.479" v="1159" actId="1036"/>
          <ac:spMkLst>
            <pc:docMk/>
            <pc:sldMk cId="0" sldId="259"/>
            <ac:spMk id="32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0-12T05:57:02.044" v="1922" actId="1037"/>
          <ac:spMkLst>
            <pc:docMk/>
            <pc:sldMk cId="0" sldId="259"/>
            <ac:spMk id="33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0-12T05:57:02.044" v="1922" actId="1037"/>
          <ac:spMkLst>
            <pc:docMk/>
            <pc:sldMk cId="0" sldId="259"/>
            <ac:spMk id="34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0-12T05:56:49.751" v="1918" actId="1037"/>
          <ac:spMkLst>
            <pc:docMk/>
            <pc:sldMk cId="0" sldId="259"/>
            <ac:spMk id="35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0-12T05:56:49.751" v="1918" actId="1037"/>
          <ac:spMkLst>
            <pc:docMk/>
            <pc:sldMk cId="0" sldId="259"/>
            <ac:spMk id="36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0-12T05:54:46.487" v="1604" actId="121"/>
          <ac:spMkLst>
            <pc:docMk/>
            <pc:sldMk cId="0" sldId="259"/>
            <ac:spMk id="37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0-12T05:54:42.335" v="1603" actId="121"/>
          <ac:spMkLst>
            <pc:docMk/>
            <pc:sldMk cId="0" sldId="259"/>
            <ac:spMk id="38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0-12T05:56:37.236" v="1913" actId="14100"/>
          <ac:spMkLst>
            <pc:docMk/>
            <pc:sldMk cId="0" sldId="259"/>
            <ac:spMk id="39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0-12T05:54:50.062" v="1605" actId="120"/>
          <ac:spMkLst>
            <pc:docMk/>
            <pc:sldMk cId="0" sldId="259"/>
            <ac:spMk id="40" creationId="{00000000-0000-0000-0000-000000000000}"/>
          </ac:spMkLst>
        </pc:spChg>
        <pc:grpChg chg="mod">
          <ac:chgData name="김재경[컴퓨터정보공학과]" userId="cb6ff142-7182-4c8a-816c-c5c2b3875008" providerId="ADAL" clId="{980DB3E8-DEDC-4FE6-9E48-054350F2D843}" dt="2025-10-12T05:51:17.479" v="1159" actId="1036"/>
          <ac:grpSpMkLst>
            <pc:docMk/>
            <pc:sldMk cId="0" sldId="259"/>
            <ac:grpSpMk id="19" creationId="{00000000-0000-0000-0000-000000000000}"/>
          </ac:grpSpMkLst>
        </pc:grpChg>
        <pc:grpChg chg="mod">
          <ac:chgData name="김재경[컴퓨터정보공학과]" userId="cb6ff142-7182-4c8a-816c-c5c2b3875008" providerId="ADAL" clId="{980DB3E8-DEDC-4FE6-9E48-054350F2D843}" dt="2025-10-12T05:51:17.479" v="1159" actId="1036"/>
          <ac:grpSpMkLst>
            <pc:docMk/>
            <pc:sldMk cId="0" sldId="259"/>
            <ac:grpSpMk id="22" creationId="{00000000-0000-0000-0000-000000000000}"/>
          </ac:grpSpMkLst>
        </pc:grpChg>
      </pc:sldChg>
      <pc:sldChg chg="addSp delSp modSp mod ord">
        <pc:chgData name="김재경[컴퓨터정보공학과]" userId="cb6ff142-7182-4c8a-816c-c5c2b3875008" providerId="ADAL" clId="{980DB3E8-DEDC-4FE6-9E48-054350F2D843}" dt="2025-11-09T03:43:18.534" v="4335" actId="478"/>
        <pc:sldMkLst>
          <pc:docMk/>
          <pc:sldMk cId="0" sldId="260"/>
        </pc:sldMkLst>
        <pc:spChg chg="mod">
          <ac:chgData name="김재경[컴퓨터정보공학과]" userId="cb6ff142-7182-4c8a-816c-c5c2b3875008" providerId="ADAL" clId="{980DB3E8-DEDC-4FE6-9E48-054350F2D843}" dt="2025-10-31T05:29:33.462" v="2025" actId="1037"/>
          <ac:spMkLst>
            <pc:docMk/>
            <pc:sldMk cId="0" sldId="260"/>
            <ac:spMk id="31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0-31T05:29:21.627" v="2017" actId="14100"/>
          <ac:spMkLst>
            <pc:docMk/>
            <pc:sldMk cId="0" sldId="260"/>
            <ac:spMk id="32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0-31T05:33:14.230" v="2865" actId="1038"/>
          <ac:spMkLst>
            <pc:docMk/>
            <pc:sldMk cId="0" sldId="260"/>
            <ac:spMk id="33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0-31T05:35:07.326" v="2879" actId="1076"/>
          <ac:spMkLst>
            <pc:docMk/>
            <pc:sldMk cId="0" sldId="260"/>
            <ac:spMk id="34" creationId="{00000000-0000-0000-0000-000000000000}"/>
          </ac:spMkLst>
        </pc:spChg>
        <pc:spChg chg="del">
          <ac:chgData name="김재경[컴퓨터정보공학과]" userId="cb6ff142-7182-4c8a-816c-c5c2b3875008" providerId="ADAL" clId="{980DB3E8-DEDC-4FE6-9E48-054350F2D843}" dt="2025-11-09T03:43:18.534" v="4335" actId="478"/>
          <ac:spMkLst>
            <pc:docMk/>
            <pc:sldMk cId="0" sldId="260"/>
            <ac:spMk id="35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0-31T06:48:36.879" v="3382" actId="122"/>
          <ac:spMkLst>
            <pc:docMk/>
            <pc:sldMk cId="0" sldId="260"/>
            <ac:spMk id="37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0-31T06:48:36.879" v="3382" actId="122"/>
          <ac:spMkLst>
            <pc:docMk/>
            <pc:sldMk cId="0" sldId="260"/>
            <ac:spMk id="38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0-31T06:48:36.879" v="3382" actId="122"/>
          <ac:spMkLst>
            <pc:docMk/>
            <pc:sldMk cId="0" sldId="260"/>
            <ac:spMk id="39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0-31T05:29:33.462" v="2025" actId="1037"/>
          <ac:spMkLst>
            <pc:docMk/>
            <pc:sldMk cId="0" sldId="260"/>
            <ac:spMk id="40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0-31T05:30:14.358" v="2086" actId="20577"/>
          <ac:spMkLst>
            <pc:docMk/>
            <pc:sldMk cId="0" sldId="260"/>
            <ac:spMk id="41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0-31T05:30:25.121" v="2151" actId="20577"/>
          <ac:spMkLst>
            <pc:docMk/>
            <pc:sldMk cId="0" sldId="260"/>
            <ac:spMk id="42" creationId="{00000000-0000-0000-0000-000000000000}"/>
          </ac:spMkLst>
        </pc:spChg>
        <pc:grpChg chg="mod">
          <ac:chgData name="김재경[컴퓨터정보공학과]" userId="cb6ff142-7182-4c8a-816c-c5c2b3875008" providerId="ADAL" clId="{980DB3E8-DEDC-4FE6-9E48-054350F2D843}" dt="2025-10-31T05:32:10.959" v="2593" actId="14100"/>
          <ac:grpSpMkLst>
            <pc:docMk/>
            <pc:sldMk cId="0" sldId="260"/>
            <ac:grpSpMk id="10" creationId="{00000000-0000-0000-0000-000000000000}"/>
          </ac:grpSpMkLst>
        </pc:grpChg>
        <pc:grpChg chg="mod">
          <ac:chgData name="김재경[컴퓨터정보공학과]" userId="cb6ff142-7182-4c8a-816c-c5c2b3875008" providerId="ADAL" clId="{980DB3E8-DEDC-4FE6-9E48-054350F2D843}" dt="2025-10-31T05:32:10.959" v="2593" actId="14100"/>
          <ac:grpSpMkLst>
            <pc:docMk/>
            <pc:sldMk cId="0" sldId="260"/>
            <ac:grpSpMk id="13" creationId="{00000000-0000-0000-0000-000000000000}"/>
          </ac:grpSpMkLst>
        </pc:grpChg>
        <pc:grpChg chg="mod">
          <ac:chgData name="김재경[컴퓨터정보공학과]" userId="cb6ff142-7182-4c8a-816c-c5c2b3875008" providerId="ADAL" clId="{980DB3E8-DEDC-4FE6-9E48-054350F2D843}" dt="2025-10-31T05:32:10.959" v="2593" actId="14100"/>
          <ac:grpSpMkLst>
            <pc:docMk/>
            <pc:sldMk cId="0" sldId="260"/>
            <ac:grpSpMk id="16" creationId="{00000000-0000-0000-0000-000000000000}"/>
          </ac:grpSpMkLst>
        </pc:grpChg>
        <pc:grpChg chg="mod">
          <ac:chgData name="김재경[컴퓨터정보공학과]" userId="cb6ff142-7182-4c8a-816c-c5c2b3875008" providerId="ADAL" clId="{980DB3E8-DEDC-4FE6-9E48-054350F2D843}" dt="2025-10-31T05:30:02.679" v="2046" actId="1038"/>
          <ac:grpSpMkLst>
            <pc:docMk/>
            <pc:sldMk cId="0" sldId="260"/>
            <ac:grpSpMk id="19" creationId="{00000000-0000-0000-0000-000000000000}"/>
          </ac:grpSpMkLst>
        </pc:grpChg>
        <pc:grpChg chg="mod">
          <ac:chgData name="김재경[컴퓨터정보공학과]" userId="cb6ff142-7182-4c8a-816c-c5c2b3875008" providerId="ADAL" clId="{980DB3E8-DEDC-4FE6-9E48-054350F2D843}" dt="2025-10-31T05:30:01.539" v="2045" actId="1038"/>
          <ac:grpSpMkLst>
            <pc:docMk/>
            <pc:sldMk cId="0" sldId="260"/>
            <ac:grpSpMk id="22" creationId="{00000000-0000-0000-0000-000000000000}"/>
          </ac:grpSpMkLst>
        </pc:grpChg>
        <pc:grpChg chg="mod">
          <ac:chgData name="김재경[컴퓨터정보공학과]" userId="cb6ff142-7182-4c8a-816c-c5c2b3875008" providerId="ADAL" clId="{980DB3E8-DEDC-4FE6-9E48-054350F2D843}" dt="2025-10-31T05:33:15.297" v="2866" actId="1038"/>
          <ac:grpSpMkLst>
            <pc:docMk/>
            <pc:sldMk cId="0" sldId="260"/>
            <ac:grpSpMk id="25" creationId="{00000000-0000-0000-0000-000000000000}"/>
          </ac:grpSpMkLst>
        </pc:grpChg>
        <pc:picChg chg="add mod">
          <ac:chgData name="김재경[컴퓨터정보공학과]" userId="cb6ff142-7182-4c8a-816c-c5c2b3875008" providerId="ADAL" clId="{980DB3E8-DEDC-4FE6-9E48-054350F2D843}" dt="2025-10-31T05:34:06.235" v="2871" actId="1076"/>
          <ac:picMkLst>
            <pc:docMk/>
            <pc:sldMk cId="0" sldId="260"/>
            <ac:picMk id="1026" creationId="{1936C9D5-61D7-5AD7-7904-9781C829F8C5}"/>
          </ac:picMkLst>
        </pc:picChg>
        <pc:picChg chg="add mod">
          <ac:chgData name="김재경[컴퓨터정보공학과]" userId="cb6ff142-7182-4c8a-816c-c5c2b3875008" providerId="ADAL" clId="{980DB3E8-DEDC-4FE6-9E48-054350F2D843}" dt="2025-10-31T05:35:02.409" v="2877" actId="1076"/>
          <ac:picMkLst>
            <pc:docMk/>
            <pc:sldMk cId="0" sldId="260"/>
            <ac:picMk id="1028" creationId="{A3034BF1-529E-237D-1656-43280689B1AE}"/>
          </ac:picMkLst>
        </pc:picChg>
        <pc:picChg chg="add mod">
          <ac:chgData name="김재경[컴퓨터정보공학과]" userId="cb6ff142-7182-4c8a-816c-c5c2b3875008" providerId="ADAL" clId="{980DB3E8-DEDC-4FE6-9E48-054350F2D843}" dt="2025-10-31T05:35:39.047" v="2884" actId="1076"/>
          <ac:picMkLst>
            <pc:docMk/>
            <pc:sldMk cId="0" sldId="260"/>
            <ac:picMk id="1030" creationId="{42249368-73DB-8774-FE35-62ADE2B6AD68}"/>
          </ac:picMkLst>
        </pc:picChg>
      </pc:sldChg>
      <pc:sldChg chg="addSp delSp modSp mod ord">
        <pc:chgData name="김재경[컴퓨터정보공학과]" userId="cb6ff142-7182-4c8a-816c-c5c2b3875008" providerId="ADAL" clId="{980DB3E8-DEDC-4FE6-9E48-054350F2D843}" dt="2025-11-09T03:43:11.963" v="4332" actId="478"/>
        <pc:sldMkLst>
          <pc:docMk/>
          <pc:sldMk cId="0" sldId="261"/>
        </pc:sldMkLst>
        <pc:spChg chg="mod">
          <ac:chgData name="김재경[컴퓨터정보공학과]" userId="cb6ff142-7182-4c8a-816c-c5c2b3875008" providerId="ADAL" clId="{980DB3E8-DEDC-4FE6-9E48-054350F2D843}" dt="2025-10-31T06:48:20.395" v="3379" actId="122"/>
          <ac:spMkLst>
            <pc:docMk/>
            <pc:sldMk cId="0" sldId="261"/>
            <ac:spMk id="17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0-31T06:48:19.175" v="3378" actId="122"/>
          <ac:spMkLst>
            <pc:docMk/>
            <pc:sldMk cId="0" sldId="261"/>
            <ac:spMk id="18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0-31T06:45:51.559" v="2915" actId="20577"/>
          <ac:spMkLst>
            <pc:docMk/>
            <pc:sldMk cId="0" sldId="261"/>
            <ac:spMk id="34" creationId="{00000000-0000-0000-0000-000000000000}"/>
          </ac:spMkLst>
        </pc:spChg>
        <pc:spChg chg="del">
          <ac:chgData name="김재경[컴퓨터정보공학과]" userId="cb6ff142-7182-4c8a-816c-c5c2b3875008" providerId="ADAL" clId="{980DB3E8-DEDC-4FE6-9E48-054350F2D843}" dt="2025-11-09T03:43:11.963" v="4332" actId="478"/>
          <ac:spMkLst>
            <pc:docMk/>
            <pc:sldMk cId="0" sldId="261"/>
            <ac:spMk id="35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0-31T06:45:59.111" v="2945" actId="20577"/>
          <ac:spMkLst>
            <pc:docMk/>
            <pc:sldMk cId="0" sldId="261"/>
            <ac:spMk id="37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0-31T06:46:09.399" v="2974" actId="20577"/>
          <ac:spMkLst>
            <pc:docMk/>
            <pc:sldMk cId="0" sldId="261"/>
            <ac:spMk id="38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0-31T06:46:19.747" v="3019" actId="14100"/>
          <ac:spMkLst>
            <pc:docMk/>
            <pc:sldMk cId="0" sldId="261"/>
            <ac:spMk id="39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0-31T06:48:16.190" v="3377" actId="122"/>
          <ac:spMkLst>
            <pc:docMk/>
            <pc:sldMk cId="0" sldId="261"/>
            <ac:spMk id="40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0-31T06:48:28.085" v="3381" actId="20577"/>
          <ac:spMkLst>
            <pc:docMk/>
            <pc:sldMk cId="0" sldId="261"/>
            <ac:spMk id="41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0-31T06:49:11.107" v="3563" actId="14100"/>
          <ac:spMkLst>
            <pc:docMk/>
            <pc:sldMk cId="0" sldId="261"/>
            <ac:spMk id="42" creationId="{00000000-0000-0000-0000-000000000000}"/>
          </ac:spMkLst>
        </pc:spChg>
        <pc:picChg chg="add mod">
          <ac:chgData name="김재경[컴퓨터정보공학과]" userId="cb6ff142-7182-4c8a-816c-c5c2b3875008" providerId="ADAL" clId="{980DB3E8-DEDC-4FE6-9E48-054350F2D843}" dt="2025-10-31T06:51:33.236" v="3584" actId="14100"/>
          <ac:picMkLst>
            <pc:docMk/>
            <pc:sldMk cId="0" sldId="261"/>
            <ac:picMk id="2050" creationId="{44CD087C-1208-2DB2-C1AD-A2DFA8254F6D}"/>
          </ac:picMkLst>
        </pc:picChg>
        <pc:picChg chg="add mod">
          <ac:chgData name="김재경[컴퓨터정보공학과]" userId="cb6ff142-7182-4c8a-816c-c5c2b3875008" providerId="ADAL" clId="{980DB3E8-DEDC-4FE6-9E48-054350F2D843}" dt="2025-10-31T06:51:29.582" v="3583" actId="14100"/>
          <ac:picMkLst>
            <pc:docMk/>
            <pc:sldMk cId="0" sldId="261"/>
            <ac:picMk id="2052" creationId="{96BEE514-F776-D8E8-6D69-0E6C88008CC5}"/>
          </ac:picMkLst>
        </pc:picChg>
        <pc:picChg chg="add mod">
          <ac:chgData name="김재경[컴퓨터정보공학과]" userId="cb6ff142-7182-4c8a-816c-c5c2b3875008" providerId="ADAL" clId="{980DB3E8-DEDC-4FE6-9E48-054350F2D843}" dt="2025-10-31T06:51:27.457" v="3582" actId="14100"/>
          <ac:picMkLst>
            <pc:docMk/>
            <pc:sldMk cId="0" sldId="261"/>
            <ac:picMk id="2054" creationId="{39ACDA7E-7B8A-B69B-3402-8BAFFD18DF2C}"/>
          </ac:picMkLst>
        </pc:picChg>
      </pc:sldChg>
      <pc:sldChg chg="delSp modSp mod">
        <pc:chgData name="김재경[컴퓨터정보공학과]" userId="cb6ff142-7182-4c8a-816c-c5c2b3875008" providerId="ADAL" clId="{980DB3E8-DEDC-4FE6-9E48-054350F2D843}" dt="2025-11-09T03:43:07.377" v="4330" actId="478"/>
        <pc:sldMkLst>
          <pc:docMk/>
          <pc:sldMk cId="0" sldId="264"/>
        </pc:sldMkLst>
        <pc:spChg chg="mod">
          <ac:chgData name="김재경[컴퓨터정보공학과]" userId="cb6ff142-7182-4c8a-816c-c5c2b3875008" providerId="ADAL" clId="{980DB3E8-DEDC-4FE6-9E48-054350F2D843}" dt="2025-11-02T05:07:24.198" v="4250" actId="20577"/>
          <ac:spMkLst>
            <pc:docMk/>
            <pc:sldMk cId="0" sldId="264"/>
            <ac:spMk id="39" creationId="{00000000-0000-0000-0000-000000000000}"/>
          </ac:spMkLst>
        </pc:spChg>
        <pc:spChg chg="del">
          <ac:chgData name="김재경[컴퓨터정보공학과]" userId="cb6ff142-7182-4c8a-816c-c5c2b3875008" providerId="ADAL" clId="{980DB3E8-DEDC-4FE6-9E48-054350F2D843}" dt="2025-11-09T03:43:07.377" v="4330" actId="478"/>
          <ac:spMkLst>
            <pc:docMk/>
            <pc:sldMk cId="0" sldId="264"/>
            <ac:spMk id="40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1-02T05:05:12.700" v="3728" actId="122"/>
          <ac:spMkLst>
            <pc:docMk/>
            <pc:sldMk cId="0" sldId="264"/>
            <ac:spMk id="41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1-02T05:04:03.045" v="3630" actId="20577"/>
          <ac:spMkLst>
            <pc:docMk/>
            <pc:sldMk cId="0" sldId="264"/>
            <ac:spMk id="42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1-02T05:05:42.394" v="3868" actId="122"/>
          <ac:spMkLst>
            <pc:docMk/>
            <pc:sldMk cId="0" sldId="264"/>
            <ac:spMk id="43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1-02T05:06:24.341" v="4042" actId="122"/>
          <ac:spMkLst>
            <pc:docMk/>
            <pc:sldMk cId="0" sldId="264"/>
            <ac:spMk id="44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1-02T05:06:24.341" v="4042" actId="122"/>
          <ac:spMkLst>
            <pc:docMk/>
            <pc:sldMk cId="0" sldId="264"/>
            <ac:spMk id="45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1-02T05:06:56.744" v="4114" actId="20577"/>
          <ac:spMkLst>
            <pc:docMk/>
            <pc:sldMk cId="0" sldId="264"/>
            <ac:spMk id="46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1-02T05:07:02.745" v="4151" actId="20577"/>
          <ac:spMkLst>
            <pc:docMk/>
            <pc:sldMk cId="0" sldId="264"/>
            <ac:spMk id="47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1-02T05:07:10.788" v="4212" actId="20577"/>
          <ac:spMkLst>
            <pc:docMk/>
            <pc:sldMk cId="0" sldId="264"/>
            <ac:spMk id="48" creationId="{00000000-0000-0000-0000-000000000000}"/>
          </ac:spMkLst>
        </pc:spChg>
      </pc:sldChg>
      <pc:sldChg chg="delSp modSp mod">
        <pc:chgData name="김재경[컴퓨터정보공학과]" userId="cb6ff142-7182-4c8a-816c-c5c2b3875008" providerId="ADAL" clId="{980DB3E8-DEDC-4FE6-9E48-054350F2D843}" dt="2025-11-09T03:42:57.879" v="4329" actId="1037"/>
        <pc:sldMkLst>
          <pc:docMk/>
          <pc:sldMk cId="0" sldId="265"/>
        </pc:sldMkLst>
        <pc:spChg chg="del">
          <ac:chgData name="김재경[컴퓨터정보공학과]" userId="cb6ff142-7182-4c8a-816c-c5c2b3875008" providerId="ADAL" clId="{980DB3E8-DEDC-4FE6-9E48-054350F2D843}" dt="2025-11-09T03:42:47.624" v="4266" actId="478"/>
          <ac:spMkLst>
            <pc:docMk/>
            <pc:sldMk cId="0" sldId="265"/>
            <ac:spMk id="12" creationId="{00000000-0000-0000-0000-000000000000}"/>
          </ac:spMkLst>
        </pc:spChg>
        <pc:spChg chg="del">
          <ac:chgData name="김재경[컴퓨터정보공학과]" userId="cb6ff142-7182-4c8a-816c-c5c2b3875008" providerId="ADAL" clId="{980DB3E8-DEDC-4FE6-9E48-054350F2D843}" dt="2025-11-09T03:42:47.624" v="4266" actId="478"/>
          <ac:spMkLst>
            <pc:docMk/>
            <pc:sldMk cId="0" sldId="265"/>
            <ac:spMk id="13" creationId="{00000000-0000-0000-0000-000000000000}"/>
          </ac:spMkLst>
        </pc:spChg>
        <pc:spChg chg="del">
          <ac:chgData name="김재경[컴퓨터정보공학과]" userId="cb6ff142-7182-4c8a-816c-c5c2b3875008" providerId="ADAL" clId="{980DB3E8-DEDC-4FE6-9E48-054350F2D843}" dt="2025-11-09T03:42:47.624" v="4266" actId="478"/>
          <ac:spMkLst>
            <pc:docMk/>
            <pc:sldMk cId="0" sldId="265"/>
            <ac:spMk id="14" creationId="{00000000-0000-0000-0000-000000000000}"/>
          </ac:spMkLst>
        </pc:spChg>
        <pc:spChg chg="del">
          <ac:chgData name="김재경[컴퓨터정보공학과]" userId="cb6ff142-7182-4c8a-816c-c5c2b3875008" providerId="ADAL" clId="{980DB3E8-DEDC-4FE6-9E48-054350F2D843}" dt="2025-11-09T03:42:47.624" v="4266" actId="478"/>
          <ac:spMkLst>
            <pc:docMk/>
            <pc:sldMk cId="0" sldId="265"/>
            <ac:spMk id="19" creationId="{00000000-0000-0000-0000-000000000000}"/>
          </ac:spMkLst>
        </pc:spChg>
        <pc:spChg chg="del">
          <ac:chgData name="김재경[컴퓨터정보공학과]" userId="cb6ff142-7182-4c8a-816c-c5c2b3875008" providerId="ADAL" clId="{980DB3E8-DEDC-4FE6-9E48-054350F2D843}" dt="2025-11-09T03:42:47.624" v="4266" actId="478"/>
          <ac:spMkLst>
            <pc:docMk/>
            <pc:sldMk cId="0" sldId="265"/>
            <ac:spMk id="20" creationId="{00000000-0000-0000-0000-000000000000}"/>
          </ac:spMkLst>
        </pc:spChg>
        <pc:spChg chg="del">
          <ac:chgData name="김재경[컴퓨터정보공학과]" userId="cb6ff142-7182-4c8a-816c-c5c2b3875008" providerId="ADAL" clId="{980DB3E8-DEDC-4FE6-9E48-054350F2D843}" dt="2025-11-09T03:42:47.624" v="4266" actId="478"/>
          <ac:spMkLst>
            <pc:docMk/>
            <pc:sldMk cId="0" sldId="265"/>
            <ac:spMk id="21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1-09T03:42:57.879" v="4329" actId="1037"/>
          <ac:spMkLst>
            <pc:docMk/>
            <pc:sldMk cId="0" sldId="265"/>
            <ac:spMk id="22" creationId="{00000000-0000-0000-0000-000000000000}"/>
          </ac:spMkLst>
        </pc:spChg>
        <pc:spChg chg="mod">
          <ac:chgData name="김재경[컴퓨터정보공학과]" userId="cb6ff142-7182-4c8a-816c-c5c2b3875008" providerId="ADAL" clId="{980DB3E8-DEDC-4FE6-9E48-054350F2D843}" dt="2025-11-02T05:30:32.419" v="4261" actId="20577"/>
          <ac:spMkLst>
            <pc:docMk/>
            <pc:sldMk cId="0" sldId="265"/>
            <ac:spMk id="23" creationId="{00000000-0000-0000-0000-000000000000}"/>
          </ac:spMkLst>
        </pc:spChg>
        <pc:grpChg chg="mod">
          <ac:chgData name="김재경[컴퓨터정보공학과]" userId="cb6ff142-7182-4c8a-816c-c5c2b3875008" providerId="ADAL" clId="{980DB3E8-DEDC-4FE6-9E48-054350F2D843}" dt="2025-11-09T03:42:49.986" v="4268" actId="1076"/>
          <ac:grpSpMkLst>
            <pc:docMk/>
            <pc:sldMk cId="0" sldId="265"/>
            <ac:grpSpMk id="5" creationId="{00000000-0000-0000-0000-000000000000}"/>
          </ac:grpSpMkLst>
        </pc:grpChg>
      </pc:sldChg>
      <pc:sldChg chg="addSp delSp modSp new mod">
        <pc:chgData name="김재경[컴퓨터정보공학과]" userId="cb6ff142-7182-4c8a-816c-c5c2b3875008" providerId="ADAL" clId="{980DB3E8-DEDC-4FE6-9E48-054350F2D843}" dt="2025-11-09T03:43:13.907" v="4333" actId="478"/>
        <pc:sldMkLst>
          <pc:docMk/>
          <pc:sldMk cId="3099624719" sldId="266"/>
        </pc:sldMkLst>
        <pc:spChg chg="del">
          <ac:chgData name="김재경[컴퓨터정보공학과]" userId="cb6ff142-7182-4c8a-816c-c5c2b3875008" providerId="ADAL" clId="{980DB3E8-DEDC-4FE6-9E48-054350F2D843}" dt="2025-11-09T03:43:13.907" v="4333" actId="478"/>
          <ac:spMkLst>
            <pc:docMk/>
            <pc:sldMk cId="3099624719" sldId="266"/>
            <ac:spMk id="11" creationId="{CED04B37-518D-FBDA-844C-C718C70964A4}"/>
          </ac:spMkLst>
        </pc:spChg>
        <pc:spChg chg="add mod">
          <ac:chgData name="김재경[컴퓨터정보공학과]" userId="cb6ff142-7182-4c8a-816c-c5c2b3875008" providerId="ADAL" clId="{980DB3E8-DEDC-4FE6-9E48-054350F2D843}" dt="2025-10-14T06:24:39.163" v="1948" actId="20577"/>
          <ac:spMkLst>
            <pc:docMk/>
            <pc:sldMk cId="3099624719" sldId="266"/>
            <ac:spMk id="13" creationId="{3A36115D-3A04-987A-AA5C-1F89B8E27A6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95847" y="7423337"/>
            <a:ext cx="2863663" cy="286366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716351" y="1942816"/>
            <a:ext cx="3432702" cy="343270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AutoShape 15"/>
          <p:cNvSpPr/>
          <p:nvPr/>
        </p:nvSpPr>
        <p:spPr>
          <a:xfrm>
            <a:off x="8796734" y="4453276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5809723" y="6603796"/>
            <a:ext cx="1449577" cy="1433763"/>
          </a:xfrm>
          <a:custGeom>
            <a:avLst/>
            <a:gdLst/>
            <a:ahLst/>
            <a:cxnLst/>
            <a:rect l="l" t="t" r="r" b="b"/>
            <a:pathLst>
              <a:path w="1449577" h="1433763">
                <a:moveTo>
                  <a:pt x="0" y="0"/>
                </a:moveTo>
                <a:lnTo>
                  <a:pt x="1449577" y="0"/>
                </a:lnTo>
                <a:lnTo>
                  <a:pt x="1449577" y="1433763"/>
                </a:lnTo>
                <a:lnTo>
                  <a:pt x="0" y="1433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2860922" y="4533900"/>
            <a:ext cx="12566156" cy="1110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73"/>
              </a:lnSpc>
            </a:pPr>
            <a:r>
              <a:rPr lang="ko-KR" altLang="en-US" sz="5000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인하공업전문대학 컴퓨터정보과 김재경 자기소개서</a:t>
            </a:r>
            <a:endParaRPr lang="en-US" sz="5000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848600" y="9557702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202144024 </a:t>
            </a:r>
            <a:r>
              <a:rPr lang="ko-KR" altLang="en-US" sz="2199" u="none" strike="noStrike" dirty="0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김재경</a:t>
            </a:r>
            <a:endParaRPr lang="en-US" sz="2199" u="none" strike="noStrike" dirty="0">
              <a:solidFill>
                <a:srgbClr val="FBFDFF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Date. 2025.11.30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508623" y="3665447"/>
            <a:ext cx="11197977" cy="5050693"/>
            <a:chOff x="0" y="0"/>
            <a:chExt cx="3971674" cy="13302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71673" cy="1330224"/>
            </a:xfrm>
            <a:custGeom>
              <a:avLst/>
              <a:gdLst/>
              <a:ahLst/>
              <a:cxnLst/>
              <a:rect l="l" t="t" r="r" b="b"/>
              <a:pathLst>
                <a:path w="3971673" h="1330224">
                  <a:moveTo>
                    <a:pt x="0" y="0"/>
                  </a:moveTo>
                  <a:lnTo>
                    <a:pt x="3971673" y="0"/>
                  </a:lnTo>
                  <a:lnTo>
                    <a:pt x="3971673" y="1330224"/>
                  </a:lnTo>
                  <a:lnTo>
                    <a:pt x="0" y="1330224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971674" cy="1377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4173200" y="8037559"/>
            <a:ext cx="1372131" cy="1357163"/>
          </a:xfrm>
          <a:custGeom>
            <a:avLst/>
            <a:gdLst/>
            <a:ahLst/>
            <a:cxnLst/>
            <a:rect l="l" t="t" r="r" b="b"/>
            <a:pathLst>
              <a:path w="1372131" h="1357163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4948270" y="1923766"/>
            <a:ext cx="8391461" cy="111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5"/>
              </a:lnSpc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목차 구성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52601" y="6004740"/>
            <a:ext cx="2925736" cy="1201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사무직 취업 목표 동기</a:t>
            </a:r>
            <a:r>
              <a:rPr lang="en-US" altLang="ko-KR" sz="20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ko-KR" altLang="en-US" sz="20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자격증 및 기본기를 통해 갖춘 역량 제시</a:t>
            </a:r>
            <a:endParaRPr lang="en-US" sz="2000" dirty="0">
              <a:solidFill>
                <a:srgbClr val="0B1544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535309" y="6004740"/>
            <a:ext cx="3389845" cy="1612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데이터를 다루는 시계열 분석</a:t>
            </a:r>
            <a:r>
              <a:rPr lang="en-US" altLang="ko-KR" sz="20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  <a:br>
              <a:rPr lang="en-US" altLang="ko-KR" sz="20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ko-KR" altLang="en-US" sz="20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시스템 구현 프로젝트를 통한</a:t>
            </a:r>
            <a:br>
              <a:rPr lang="en-US" altLang="ko-KR" sz="20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ko-KR" altLang="en-US" sz="20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문제 해결 과정 및 기술 활용도</a:t>
            </a:r>
            <a:br>
              <a:rPr lang="en-US" altLang="ko-KR" sz="20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ko-KR" altLang="en-US" sz="20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증명</a:t>
            </a:r>
            <a:endParaRPr lang="en-US" sz="2000" dirty="0">
              <a:solidFill>
                <a:srgbClr val="0B1544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300611" y="5982452"/>
            <a:ext cx="3134781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체계적인 자료 관리 경험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및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현장 적응력을 중심 으로 한 실무 경험 및 입사 후 </a:t>
            </a:r>
            <a:endParaRPr lang="en-US" altLang="ko-KR" sz="2100" dirty="0">
              <a:solidFill>
                <a:srgbClr val="0B1544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기여 가치 제시</a:t>
            </a:r>
            <a:endParaRPr lang="en-US" sz="2100" dirty="0">
              <a:solidFill>
                <a:srgbClr val="0B1544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886200" y="3865870"/>
            <a:ext cx="1141034" cy="988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71"/>
              </a:lnSpc>
              <a:spcBef>
                <a:spcPct val="0"/>
              </a:spcBef>
            </a:pPr>
            <a:r>
              <a:rPr lang="en-US" sz="6399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67600" y="3865870"/>
            <a:ext cx="1141034" cy="988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71"/>
              </a:lnSpc>
              <a:spcBef>
                <a:spcPct val="0"/>
              </a:spcBef>
            </a:pPr>
            <a:r>
              <a:rPr lang="en-US" sz="6399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353800" y="3865870"/>
            <a:ext cx="1141034" cy="988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71"/>
              </a:lnSpc>
              <a:spcBef>
                <a:spcPct val="0"/>
              </a:spcBef>
            </a:pPr>
            <a:r>
              <a:rPr lang="en-US" sz="6399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886200" y="5274278"/>
            <a:ext cx="2664291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전문 역량 및 배경</a:t>
            </a:r>
            <a:endParaRPr 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543800" y="5263886"/>
            <a:ext cx="2664291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핵심 프로젝트 분석</a:t>
            </a:r>
            <a:endParaRPr 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353800" y="5263886"/>
            <a:ext cx="2664291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실무 경험 및 이론</a:t>
            </a:r>
            <a:endParaRPr 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27" name="AutoShape 27"/>
          <p:cNvSpPr/>
          <p:nvPr/>
        </p:nvSpPr>
        <p:spPr>
          <a:xfrm>
            <a:off x="7159850" y="4026292"/>
            <a:ext cx="0" cy="4163667"/>
          </a:xfrm>
          <a:prstGeom prst="line">
            <a:avLst/>
          </a:prstGeom>
          <a:ln w="28575" cap="flat">
            <a:solidFill>
              <a:srgbClr val="19319D">
                <a:alpha val="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8" name="AutoShape 28"/>
          <p:cNvSpPr/>
          <p:nvPr/>
        </p:nvSpPr>
        <p:spPr>
          <a:xfrm>
            <a:off x="11120953" y="4026292"/>
            <a:ext cx="0" cy="4163667"/>
          </a:xfrm>
          <a:prstGeom prst="line">
            <a:avLst/>
          </a:prstGeom>
          <a:ln w="28575" cap="flat">
            <a:solidFill>
              <a:srgbClr val="19319D">
                <a:alpha val="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" name="AutoShape 31"/>
          <p:cNvSpPr/>
          <p:nvPr/>
        </p:nvSpPr>
        <p:spPr>
          <a:xfrm>
            <a:off x="3886200" y="4981395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" name="AutoShape 32"/>
          <p:cNvSpPr/>
          <p:nvPr/>
        </p:nvSpPr>
        <p:spPr>
          <a:xfrm>
            <a:off x="7467600" y="4981395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3" name="AutoShape 33"/>
          <p:cNvSpPr/>
          <p:nvPr/>
        </p:nvSpPr>
        <p:spPr>
          <a:xfrm>
            <a:off x="11353800" y="4995682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283740" y="8037559"/>
            <a:ext cx="1372131" cy="1357163"/>
          </a:xfrm>
          <a:custGeom>
            <a:avLst/>
            <a:gdLst/>
            <a:ahLst/>
            <a:cxnLst/>
            <a:rect l="l" t="t" r="r" b="b"/>
            <a:pathLst>
              <a:path w="1372131" h="1357163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13159" y="3474952"/>
            <a:ext cx="3936441" cy="6240541"/>
            <a:chOff x="0" y="0"/>
            <a:chExt cx="401558" cy="7082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1558" cy="708251"/>
            </a:xfrm>
            <a:custGeom>
              <a:avLst/>
              <a:gdLst/>
              <a:ahLst/>
              <a:cxnLst/>
              <a:rect l="l" t="t" r="r" b="b"/>
              <a:pathLst>
                <a:path w="401558" h="708251">
                  <a:moveTo>
                    <a:pt x="0" y="0"/>
                  </a:moveTo>
                  <a:lnTo>
                    <a:pt x="401558" y="0"/>
                  </a:lnTo>
                  <a:lnTo>
                    <a:pt x="401558" y="708251"/>
                  </a:lnTo>
                  <a:lnTo>
                    <a:pt x="0" y="708251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401558" cy="755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667000" y="3474952"/>
            <a:ext cx="3936441" cy="6240541"/>
            <a:chOff x="0" y="0"/>
            <a:chExt cx="401558" cy="7082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1558" cy="708251"/>
            </a:xfrm>
            <a:custGeom>
              <a:avLst/>
              <a:gdLst/>
              <a:ahLst/>
              <a:cxnLst/>
              <a:rect l="l" t="t" r="r" b="b"/>
              <a:pathLst>
                <a:path w="401558" h="708251">
                  <a:moveTo>
                    <a:pt x="0" y="0"/>
                  </a:moveTo>
                  <a:lnTo>
                    <a:pt x="401558" y="0"/>
                  </a:lnTo>
                  <a:lnTo>
                    <a:pt x="401558" y="708251"/>
                  </a:lnTo>
                  <a:lnTo>
                    <a:pt x="0" y="708251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401558" cy="755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303912" y="3474952"/>
            <a:ext cx="3936441" cy="6240541"/>
            <a:chOff x="0" y="0"/>
            <a:chExt cx="401558" cy="70825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1558" cy="708251"/>
            </a:xfrm>
            <a:custGeom>
              <a:avLst/>
              <a:gdLst/>
              <a:ahLst/>
              <a:cxnLst/>
              <a:rect l="l" t="t" r="r" b="b"/>
              <a:pathLst>
                <a:path w="401558" h="708251">
                  <a:moveTo>
                    <a:pt x="0" y="0"/>
                  </a:moveTo>
                  <a:lnTo>
                    <a:pt x="401558" y="0"/>
                  </a:lnTo>
                  <a:lnTo>
                    <a:pt x="401558" y="708251"/>
                  </a:lnTo>
                  <a:lnTo>
                    <a:pt x="0" y="708251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401558" cy="755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721435" y="3869444"/>
            <a:ext cx="1917365" cy="191736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FD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369635" y="3829679"/>
            <a:ext cx="1917365" cy="191736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FD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865435" y="3829679"/>
            <a:ext cx="1917365" cy="1917365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FD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>
            <a:off x="4357245" y="6774311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" name="AutoShape 32"/>
          <p:cNvSpPr/>
          <p:nvPr/>
        </p:nvSpPr>
        <p:spPr>
          <a:xfrm>
            <a:off x="8994156" y="6774311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3" name="AutoShape 33"/>
          <p:cNvSpPr/>
          <p:nvPr/>
        </p:nvSpPr>
        <p:spPr>
          <a:xfrm>
            <a:off x="13554868" y="6774311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" name="TextBox 34"/>
          <p:cNvSpPr txBox="1"/>
          <p:nvPr/>
        </p:nvSpPr>
        <p:spPr>
          <a:xfrm>
            <a:off x="4948270" y="1923766"/>
            <a:ext cx="8391461" cy="111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7199" u="none" strike="noStrike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마케팅 목표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828920" y="7062390"/>
            <a:ext cx="3545922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정보처리산업기사 등 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5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종의 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IT 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자격증 획득을 통해 시스템 구조와 데이터 처리의 논리적 기본기를 완성했습니다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  <a:endParaRPr lang="en-US" sz="2100" dirty="0">
              <a:solidFill>
                <a:srgbClr val="0B1544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7465832" y="7062390"/>
            <a:ext cx="3541429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인하공업전문대학 컴퓨터정보과 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3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년제 학습과 웹디자인기능사 역량으로 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Front-end 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및 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DB 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연동 등 실용적인 시스템 구축 능력을 갖추었습니다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  <a:endParaRPr lang="en-US" sz="2100" dirty="0">
              <a:solidFill>
                <a:srgbClr val="0B1544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2106980" y="7062390"/>
            <a:ext cx="3514019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국가근로 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년 및 도제경력 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년을 통해 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IT 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프로세스 이해와 체계적인 자료 관리 능력을 습득했습니다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책임감 있는 현장 적응력으로 사무직에 기여하겠습니다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  <a:endParaRPr lang="en-US" sz="2100" dirty="0">
              <a:solidFill>
                <a:srgbClr val="0B1544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2828920" y="6137260"/>
            <a:ext cx="3774521" cy="443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시스템 지식 및 데이터 논리</a:t>
            </a:r>
            <a:endParaRPr 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7465832" y="6101770"/>
            <a:ext cx="3774521" cy="443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실무 중심의 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IT </a:t>
            </a: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개발 역량</a:t>
            </a:r>
            <a:endParaRPr 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2007467" y="6137260"/>
            <a:ext cx="3774521" cy="443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현장 적응력 및 성실한 책임감</a:t>
            </a:r>
            <a:endParaRPr 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pic>
        <p:nvPicPr>
          <p:cNvPr id="1026" name="Picture 2" descr="성실한 - 무료 현서와 웹개 아이콘">
            <a:extLst>
              <a:ext uri="{FF2B5EF4-FFF2-40B4-BE49-F238E27FC236}">
                <a16:creationId xmlns:a16="http://schemas.microsoft.com/office/drawing/2014/main" id="{1936C9D5-61D7-5AD7-7904-9781C829F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3802" y="4000673"/>
            <a:ext cx="1475153" cy="14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T 기본 지식] 웹 개발의 기본! HTML,CSS,Javascript | 인천일보아카데미">
            <a:extLst>
              <a:ext uri="{FF2B5EF4-FFF2-40B4-BE49-F238E27FC236}">
                <a16:creationId xmlns:a16="http://schemas.microsoft.com/office/drawing/2014/main" id="{A3034BF1-529E-237D-1656-43280689B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292" y="4132429"/>
            <a:ext cx="1369044" cy="126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자격증 - 무료 상호 작용개 아이콘">
            <a:extLst>
              <a:ext uri="{FF2B5EF4-FFF2-40B4-BE49-F238E27FC236}">
                <a16:creationId xmlns:a16="http://schemas.microsoft.com/office/drawing/2014/main" id="{42249368-73DB-8774-FE35-62ADE2B6A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525" y="4132429"/>
            <a:ext cx="1521995" cy="152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93412" y="3556013"/>
            <a:ext cx="7687761" cy="5565043"/>
            <a:chOff x="0" y="0"/>
            <a:chExt cx="2024760" cy="14656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4760" cy="1465690"/>
            </a:xfrm>
            <a:custGeom>
              <a:avLst/>
              <a:gdLst/>
              <a:ahLst/>
              <a:cxnLst/>
              <a:rect l="l" t="t" r="r" b="b"/>
              <a:pathLst>
                <a:path w="2024760" h="1465690">
                  <a:moveTo>
                    <a:pt x="0" y="0"/>
                  </a:moveTo>
                  <a:lnTo>
                    <a:pt x="2024760" y="0"/>
                  </a:lnTo>
                  <a:lnTo>
                    <a:pt x="2024760" y="1465690"/>
                  </a:lnTo>
                  <a:lnTo>
                    <a:pt x="0" y="1465690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24760" cy="151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5544800" y="8586937"/>
            <a:ext cx="1372131" cy="1357163"/>
          </a:xfrm>
          <a:custGeom>
            <a:avLst/>
            <a:gdLst/>
            <a:ahLst/>
            <a:cxnLst/>
            <a:rect l="l" t="t" r="r" b="b"/>
            <a:pathLst>
              <a:path w="1372131" h="1357163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3429000" y="1923766"/>
            <a:ext cx="11430000" cy="786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4000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[</a:t>
            </a:r>
            <a:r>
              <a:rPr lang="ko-KR" altLang="en-US" sz="4000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 </a:t>
            </a:r>
            <a:r>
              <a:rPr lang="en-US" altLang="ko-KR" sz="4000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1] </a:t>
            </a:r>
            <a:r>
              <a:rPr lang="ko-KR" altLang="en-US" sz="4000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민원 나침반</a:t>
            </a:r>
            <a:r>
              <a:rPr lang="en-US" altLang="ko-KR" sz="4000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 </a:t>
            </a:r>
            <a:r>
              <a:rPr lang="ko-KR" altLang="en-US" sz="4000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데이터 기반 정책 연관성 분석</a:t>
            </a:r>
            <a:endParaRPr lang="en-US" sz="4000" u="none" strike="noStrike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144000" y="5219700"/>
            <a:ext cx="6186585" cy="367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3"/>
              </a:lnSpc>
            </a:pPr>
            <a:r>
              <a:rPr lang="ko-KR" altLang="en-US" sz="2100" dirty="0">
                <a:latin typeface="210 디딤고딕 Light" panose="020B0600000101010101" charset="-127"/>
                <a:ea typeface="210 디딤고딕 Light" panose="020B0600000101010101" charset="-127"/>
              </a:rPr>
              <a:t>방대한 민원 텍스트의 실무 활용 비효율을 </a:t>
            </a:r>
            <a:endParaRPr lang="en-US" altLang="ko-KR" sz="2100" dirty="0">
              <a:latin typeface="210 디딤고딕 Light" panose="020B0600000101010101" charset="-127"/>
              <a:ea typeface="210 디딤고딕 Light" panose="020B0600000101010101" charset="-127"/>
            </a:endParaRPr>
          </a:p>
          <a:p>
            <a:pPr algn="ctr">
              <a:lnSpc>
                <a:spcPts val="3213"/>
              </a:lnSpc>
            </a:pPr>
            <a:r>
              <a:rPr lang="ko-KR" altLang="en-US" sz="2100" dirty="0">
                <a:latin typeface="210 디딤고딕 Light" panose="020B0600000101010101" charset="-127"/>
                <a:ea typeface="210 디딤고딕 Light" panose="020B0600000101010101" charset="-127"/>
              </a:rPr>
              <a:t>해결하고자 했습니다</a:t>
            </a:r>
            <a:r>
              <a:rPr lang="en-US" altLang="ko-KR" sz="2100" dirty="0">
                <a:latin typeface="210 디딤고딕 Light" panose="020B0600000101010101" charset="-127"/>
                <a:ea typeface="210 디딤고딕 Light" panose="020B0600000101010101" charset="-127"/>
              </a:rPr>
              <a:t>. </a:t>
            </a:r>
          </a:p>
          <a:p>
            <a:pPr algn="ctr">
              <a:lnSpc>
                <a:spcPts val="3213"/>
              </a:lnSpc>
            </a:pPr>
            <a:r>
              <a:rPr lang="en-US" altLang="ko-KR" sz="2100" dirty="0">
                <a:latin typeface="210 디딤고딕 Light" panose="020B0600000101010101" charset="-127"/>
                <a:ea typeface="210 디딤고딕 Light" panose="020B0600000101010101" charset="-127"/>
              </a:rPr>
              <a:t>Python </a:t>
            </a:r>
            <a:r>
              <a:rPr lang="ko-KR" altLang="en-US" sz="2100" dirty="0">
                <a:latin typeface="210 디딤고딕 Light" panose="020B0600000101010101" charset="-127"/>
                <a:ea typeface="210 디딤고딕 Light" panose="020B0600000101010101" charset="-127"/>
              </a:rPr>
              <a:t>크롤링과 분석 로직을 활용하여 </a:t>
            </a:r>
            <a:endParaRPr lang="en-US" altLang="ko-KR" sz="2100" dirty="0">
              <a:latin typeface="210 디딤고딕 Light" panose="020B0600000101010101" charset="-127"/>
              <a:ea typeface="210 디딤고딕 Light" panose="020B0600000101010101" charset="-127"/>
            </a:endParaRPr>
          </a:p>
          <a:p>
            <a:pPr algn="ctr">
              <a:lnSpc>
                <a:spcPts val="3213"/>
              </a:lnSpc>
            </a:pPr>
            <a:r>
              <a:rPr lang="ko-KR" altLang="en-US" sz="2100" dirty="0">
                <a:latin typeface="210 디딤고딕 Light" panose="020B0600000101010101" charset="-127"/>
                <a:ea typeface="210 디딤고딕 Light" panose="020B0600000101010101" charset="-127"/>
              </a:rPr>
              <a:t>민원을 정책 의사결정 자료로 </a:t>
            </a:r>
            <a:endParaRPr lang="en-US" altLang="ko-KR" sz="2100" dirty="0">
              <a:latin typeface="210 디딤고딕 Light" panose="020B0600000101010101" charset="-127"/>
              <a:ea typeface="210 디딤고딕 Light" panose="020B0600000101010101" charset="-127"/>
            </a:endParaRPr>
          </a:p>
          <a:p>
            <a:pPr algn="ctr">
              <a:lnSpc>
                <a:spcPts val="3213"/>
              </a:lnSpc>
            </a:pPr>
            <a:r>
              <a:rPr lang="ko-KR" altLang="en-US" sz="2100" dirty="0">
                <a:latin typeface="210 디딤고딕 Light" panose="020B0600000101010101" charset="-127"/>
                <a:ea typeface="210 디딤고딕 Light" panose="020B0600000101010101" charset="-127"/>
              </a:rPr>
              <a:t>직관적으로 변환하는 시스템을 구축했습니다</a:t>
            </a:r>
            <a:r>
              <a:rPr lang="en-US" altLang="ko-KR" sz="2100" dirty="0"/>
              <a:t>.</a:t>
            </a:r>
          </a:p>
          <a:p>
            <a:pPr algn="ctr">
              <a:lnSpc>
                <a:spcPts val="3213"/>
              </a:lnSpc>
            </a:pPr>
            <a:endParaRPr lang="en-US" sz="2100" dirty="0">
              <a:solidFill>
                <a:srgbClr val="0B1544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ctr">
              <a:lnSpc>
                <a:spcPts val="3213"/>
              </a:lnSpc>
            </a:pPr>
            <a:r>
              <a:rPr lang="ko-KR" altLang="en-US" sz="2100" dirty="0"/>
              <a:t>감성</a:t>
            </a:r>
            <a:r>
              <a:rPr lang="en-US" altLang="ko-KR" sz="2100" dirty="0"/>
              <a:t>/</a:t>
            </a:r>
            <a:r>
              <a:rPr lang="ko-KR" altLang="en-US" sz="2100" dirty="0"/>
              <a:t>키워드 분석 및 시계열 예측 모듈을 구현하고</a:t>
            </a:r>
            <a:r>
              <a:rPr lang="en-US" altLang="ko-KR" sz="2100" dirty="0"/>
              <a:t>, Front-end</a:t>
            </a:r>
            <a:r>
              <a:rPr lang="ko-KR" altLang="en-US" sz="2100" dirty="0"/>
              <a:t> 대시보드에 시각화 하여 실무 활용도를 극대화했습니다</a:t>
            </a:r>
            <a:r>
              <a:rPr lang="en-US" altLang="ko-KR" sz="2100" dirty="0"/>
              <a:t>.</a:t>
            </a:r>
            <a:endParaRPr lang="en-US" sz="2100" dirty="0">
              <a:solidFill>
                <a:srgbClr val="0B1544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6" name="AutoShape 16"/>
          <p:cNvSpPr/>
          <p:nvPr/>
        </p:nvSpPr>
        <p:spPr>
          <a:xfrm>
            <a:off x="11890027" y="4991029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9144000" y="4132379"/>
            <a:ext cx="6186585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비정형 민원 데이터로 정책 인사이트 도출</a:t>
            </a:r>
            <a:endParaRPr 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pic>
        <p:nvPicPr>
          <p:cNvPr id="18" name="그림 17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E86A42-79B8-D149-B88C-86F9A1DD0B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556013"/>
            <a:ext cx="7428845" cy="55837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CA8CBFC-9D45-D277-28E5-2B0E64EA2874}"/>
              </a:ext>
            </a:extLst>
          </p:cNvPr>
          <p:cNvGrpSpPr/>
          <p:nvPr/>
        </p:nvGrpSpPr>
        <p:grpSpPr>
          <a:xfrm>
            <a:off x="8393412" y="3556013"/>
            <a:ext cx="7687761" cy="5565043"/>
            <a:chOff x="0" y="0"/>
            <a:chExt cx="2024760" cy="146569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FE9B986-A075-A449-D2C4-86A59E3E9038}"/>
                </a:ext>
              </a:extLst>
            </p:cNvPr>
            <p:cNvSpPr/>
            <p:nvPr/>
          </p:nvSpPr>
          <p:spPr>
            <a:xfrm>
              <a:off x="0" y="0"/>
              <a:ext cx="2024760" cy="1465690"/>
            </a:xfrm>
            <a:custGeom>
              <a:avLst/>
              <a:gdLst/>
              <a:ahLst/>
              <a:cxnLst/>
              <a:rect l="l" t="t" r="r" b="b"/>
              <a:pathLst>
                <a:path w="2024760" h="1465690">
                  <a:moveTo>
                    <a:pt x="0" y="0"/>
                  </a:moveTo>
                  <a:lnTo>
                    <a:pt x="2024760" y="0"/>
                  </a:lnTo>
                  <a:lnTo>
                    <a:pt x="2024760" y="1465690"/>
                  </a:lnTo>
                  <a:lnTo>
                    <a:pt x="0" y="1465690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2916B7D-9DD3-7FCE-7895-9E686189BA44}"/>
                </a:ext>
              </a:extLst>
            </p:cNvPr>
            <p:cNvSpPr txBox="1"/>
            <p:nvPr/>
          </p:nvSpPr>
          <p:spPr>
            <a:xfrm>
              <a:off x="0" y="-47625"/>
              <a:ext cx="2024760" cy="1513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F7057E7-9E2A-82FB-C15E-F073A7BE7564}"/>
              </a:ext>
            </a:extLst>
          </p:cNvPr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299EF2F-CF4D-C2F3-B8BB-E10609290F1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60C13A8-CBA3-C3D9-F9EC-461189F1D98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>
            <a:extLst>
              <a:ext uri="{FF2B5EF4-FFF2-40B4-BE49-F238E27FC236}">
                <a16:creationId xmlns:a16="http://schemas.microsoft.com/office/drawing/2014/main" id="{90DA322E-5A80-401E-93DE-1C10C6501E79}"/>
              </a:ext>
            </a:extLst>
          </p:cNvPr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B8BD6A8-70B2-8211-5404-A0294FB1398B}"/>
              </a:ext>
            </a:extLst>
          </p:cNvPr>
          <p:cNvSpPr/>
          <p:nvPr/>
        </p:nvSpPr>
        <p:spPr>
          <a:xfrm>
            <a:off x="15544800" y="8586937"/>
            <a:ext cx="1372131" cy="1357163"/>
          </a:xfrm>
          <a:custGeom>
            <a:avLst/>
            <a:gdLst/>
            <a:ahLst/>
            <a:cxnLst/>
            <a:rect l="l" t="t" r="r" b="b"/>
            <a:pathLst>
              <a:path w="1372131" h="1357163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A99D7B4-59EA-FD94-4645-CE477DD0B3CD}"/>
              </a:ext>
            </a:extLst>
          </p:cNvPr>
          <p:cNvSpPr txBox="1"/>
          <p:nvPr/>
        </p:nvSpPr>
        <p:spPr>
          <a:xfrm>
            <a:off x="2895600" y="1923766"/>
            <a:ext cx="12039600" cy="786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en-US" sz="4000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[</a:t>
            </a:r>
            <a:r>
              <a:rPr lang="ko-KR" altLang="en-US" sz="4000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 </a:t>
            </a:r>
            <a:r>
              <a:rPr lang="en-US" altLang="ko-KR" sz="4000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2</a:t>
            </a:r>
            <a:r>
              <a:rPr lang="en-US" altLang="ko-KR" sz="4000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] </a:t>
            </a:r>
            <a:r>
              <a:rPr lang="ko-KR" altLang="en-US" sz="4000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웹디자인 기반</a:t>
            </a:r>
            <a:r>
              <a:rPr lang="en-US" altLang="ko-KR" sz="4000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, DB </a:t>
            </a:r>
            <a:r>
              <a:rPr lang="ko-KR" altLang="en-US" sz="4000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연동형 쇼핑몰 시스템 구축</a:t>
            </a:r>
            <a:endParaRPr lang="en-US" sz="4000" u="none" strike="noStrike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3A36115D-3A04-987A-AA5C-1F89B8E27A6F}"/>
              </a:ext>
            </a:extLst>
          </p:cNvPr>
          <p:cNvSpPr txBox="1"/>
          <p:nvPr/>
        </p:nvSpPr>
        <p:spPr>
          <a:xfrm>
            <a:off x="8650997" y="5199733"/>
            <a:ext cx="7198603" cy="2839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13"/>
              </a:lnSpc>
            </a:pPr>
            <a:r>
              <a:rPr lang="en-US" altLang="ko-KR" sz="2100" dirty="0">
                <a:latin typeface="210 디딤고딕 Light" panose="020B0600000101010101" charset="-127"/>
                <a:ea typeface="210 디딤고딕 Light" panose="020B0600000101010101" charset="-127"/>
              </a:rPr>
              <a:t>Front-end</a:t>
            </a:r>
            <a:r>
              <a:rPr lang="ko-KR" altLang="en-US" sz="2100" dirty="0">
                <a:latin typeface="210 디딤고딕 Light" panose="020B0600000101010101" charset="-127"/>
                <a:ea typeface="210 디딤고딕 Light" panose="020B0600000101010101" charset="-127"/>
              </a:rPr>
              <a:t>부터 </a:t>
            </a:r>
            <a:r>
              <a:rPr lang="en-US" altLang="ko-KR" sz="2100" dirty="0">
                <a:latin typeface="210 디딤고딕 Light" panose="020B0600000101010101" charset="-127"/>
                <a:ea typeface="210 디딤고딕 Light" panose="020B0600000101010101" charset="-127"/>
              </a:rPr>
              <a:t>DB</a:t>
            </a:r>
            <a:r>
              <a:rPr lang="ko-KR" altLang="en-US" sz="2100" dirty="0">
                <a:latin typeface="210 디딤고딕 Light" panose="020B0600000101010101" charset="-127"/>
                <a:ea typeface="210 디딤고딕 Light" panose="020B0600000101010101" charset="-127"/>
              </a:rPr>
              <a:t>까지 시스템 전 과정 구현</a:t>
            </a:r>
            <a:r>
              <a:rPr lang="en-US" altLang="ko-KR" sz="2100" dirty="0">
                <a:latin typeface="210 디딤고딕 Light" panose="020B0600000101010101" charset="-127"/>
                <a:ea typeface="210 디딤고딕 Light" panose="020B0600000101010101" charset="-127"/>
              </a:rPr>
              <a:t>. </a:t>
            </a:r>
            <a:r>
              <a:rPr lang="ko-KR" altLang="en-US" sz="2100" dirty="0">
                <a:latin typeface="210 디딤고딕 Light" panose="020B0600000101010101" charset="-127"/>
                <a:ea typeface="210 디딤고딕 Light" panose="020B0600000101010101" charset="-127"/>
              </a:rPr>
              <a:t>특히 관리자 모드 </a:t>
            </a:r>
            <a:r>
              <a:rPr lang="en-US" altLang="ko-KR" sz="2100" dirty="0">
                <a:latin typeface="210 디딤고딕 Light" panose="020B0600000101010101" charset="-127"/>
                <a:ea typeface="210 디딤고딕 Light" panose="020B0600000101010101" charset="-127"/>
              </a:rPr>
              <a:t>(</a:t>
            </a:r>
            <a:r>
              <a:rPr lang="ko-KR" altLang="en-US" sz="2100" dirty="0">
                <a:latin typeface="210 디딤고딕 Light" panose="020B0600000101010101" charset="-127"/>
                <a:ea typeface="210 디딤고딕 Light" panose="020B0600000101010101" charset="-127"/>
              </a:rPr>
              <a:t>상품</a:t>
            </a:r>
            <a:r>
              <a:rPr lang="en-US" altLang="ko-KR" sz="2100" dirty="0">
                <a:latin typeface="210 디딤고딕 Light" panose="020B0600000101010101" charset="-127"/>
                <a:ea typeface="210 디딤고딕 Light" panose="020B0600000101010101" charset="-127"/>
              </a:rPr>
              <a:t>/</a:t>
            </a:r>
            <a:r>
              <a:rPr lang="ko-KR" altLang="en-US" sz="2100" dirty="0">
                <a:latin typeface="210 디딤고딕 Light" panose="020B0600000101010101" charset="-127"/>
                <a:ea typeface="210 디딤고딕 Light" panose="020B0600000101010101" charset="-127"/>
              </a:rPr>
              <a:t>회원</a:t>
            </a:r>
            <a:r>
              <a:rPr lang="en-US" altLang="ko-KR" sz="2100" dirty="0">
                <a:latin typeface="210 디딤고딕 Light" panose="020B0600000101010101" charset="-127"/>
                <a:ea typeface="210 디딤고딕 Light" panose="020B0600000101010101" charset="-127"/>
              </a:rPr>
              <a:t>/</a:t>
            </a:r>
            <a:r>
              <a:rPr lang="ko-KR" altLang="en-US" sz="2100" dirty="0">
                <a:latin typeface="210 디딤고딕 Light" panose="020B0600000101010101" charset="-127"/>
                <a:ea typeface="210 디딤고딕 Light" panose="020B0600000101010101" charset="-127"/>
              </a:rPr>
              <a:t>배송 관리</a:t>
            </a:r>
            <a:r>
              <a:rPr lang="en-US" altLang="ko-KR" sz="2100" dirty="0">
                <a:latin typeface="210 디딤고딕 Light" panose="020B0600000101010101" charset="-127"/>
                <a:ea typeface="210 디딤고딕 Light" panose="020B0600000101010101" charset="-127"/>
              </a:rPr>
              <a:t>) </a:t>
            </a:r>
            <a:r>
              <a:rPr lang="ko-KR" altLang="en-US" sz="2100" dirty="0">
                <a:latin typeface="210 디딤고딕 Light" panose="020B0600000101010101" charset="-127"/>
                <a:ea typeface="210 디딤고딕 Light" panose="020B0600000101010101" charset="-127"/>
              </a:rPr>
              <a:t>구현을 통해 실질적인 </a:t>
            </a:r>
            <a:r>
              <a:rPr lang="en-US" altLang="ko-KR" sz="2100" dirty="0">
                <a:latin typeface="210 디딤고딕 Light" panose="020B0600000101010101" charset="-127"/>
                <a:ea typeface="210 디딤고딕 Light" panose="020B0600000101010101" charset="-127"/>
              </a:rPr>
              <a:t>IT </a:t>
            </a:r>
            <a:r>
              <a:rPr lang="ko-KR" altLang="en-US" sz="2100" dirty="0">
                <a:latin typeface="210 디딤고딕 Light" panose="020B0600000101010101" charset="-127"/>
                <a:ea typeface="210 디딤고딕 Light" panose="020B0600000101010101" charset="-127"/>
              </a:rPr>
              <a:t>시스템 운영 및 관리 역량을 확보했습니다</a:t>
            </a:r>
            <a:r>
              <a:rPr lang="en-US" altLang="ko-KR" sz="2100" dirty="0">
                <a:latin typeface="210 디딤고딕 Light" panose="020B0600000101010101" charset="-127"/>
                <a:ea typeface="210 디딤고딕 Light" panose="020B0600000101010101" charset="-127"/>
              </a:rPr>
              <a:t>.</a:t>
            </a:r>
          </a:p>
          <a:p>
            <a:pPr algn="ctr">
              <a:lnSpc>
                <a:spcPts val="3213"/>
              </a:lnSpc>
            </a:pPr>
            <a:endParaRPr lang="en-US" sz="2100" dirty="0">
              <a:solidFill>
                <a:srgbClr val="0B1544"/>
              </a:solidFill>
              <a:latin typeface="210 디딤고딕 Light" panose="020B0600000101010101" charset="-127"/>
              <a:ea typeface="210 디딤고딕 Light" panose="020B0600000101010101" charset="-127"/>
              <a:cs typeface="210 디딤고딕 Light"/>
              <a:sym typeface="210 디딤고딕 Light"/>
            </a:endParaRPr>
          </a:p>
          <a:p>
            <a:pPr algn="ctr">
              <a:lnSpc>
                <a:spcPts val="3213"/>
              </a:lnSpc>
            </a:pPr>
            <a:r>
              <a:rPr lang="ko-KR" altLang="en-US" sz="2100" dirty="0">
                <a:latin typeface="210 디딤고딕 Light" panose="020B0600000101010101" charset="-127"/>
                <a:ea typeface="210 디딤고딕 Light" panose="020B0600000101010101" charset="-127"/>
              </a:rPr>
              <a:t>웹디자인 지식 기반의 직관적인 </a:t>
            </a:r>
            <a:r>
              <a:rPr lang="en-US" altLang="ko-KR" sz="2100" dirty="0">
                <a:latin typeface="210 디딤고딕 Light" panose="020B0600000101010101" charset="-127"/>
                <a:ea typeface="210 디딤고딕 Light" panose="020B0600000101010101" charset="-127"/>
              </a:rPr>
              <a:t>UI/UX</a:t>
            </a:r>
            <a:r>
              <a:rPr lang="ko-KR" altLang="en-US" sz="2100" dirty="0">
                <a:latin typeface="210 디딤고딕 Light" panose="020B0600000101010101" charset="-127"/>
                <a:ea typeface="210 디딤고딕 Light" panose="020B0600000101010101" charset="-127"/>
              </a:rPr>
              <a:t>를 설계했습니다</a:t>
            </a:r>
            <a:r>
              <a:rPr lang="en-US" altLang="ko-KR" sz="2100" dirty="0">
                <a:latin typeface="210 디딤고딕 Light" panose="020B0600000101010101" charset="-127"/>
                <a:ea typeface="210 디딤고딕 Light" panose="020B0600000101010101" charset="-127"/>
              </a:rPr>
              <a:t>. </a:t>
            </a:r>
            <a:br>
              <a:rPr lang="en-US" altLang="ko-KR" sz="2100" dirty="0">
                <a:latin typeface="210 디딤고딕 Light" panose="020B0600000101010101" charset="-127"/>
                <a:ea typeface="210 디딤고딕 Light" panose="020B0600000101010101" charset="-127"/>
              </a:rPr>
            </a:br>
            <a:r>
              <a:rPr lang="ko-KR" altLang="en-US" sz="2100" dirty="0">
                <a:latin typeface="210 디딤고딕 Light" panose="020B0600000101010101" charset="-127"/>
                <a:ea typeface="210 디딤고딕 Light" panose="020B0600000101010101" charset="-127"/>
              </a:rPr>
              <a:t>재고 부족 </a:t>
            </a:r>
            <a:r>
              <a:rPr lang="en-US" altLang="ko-KR" sz="2100" dirty="0">
                <a:latin typeface="210 디딤고딕 Light" panose="020B0600000101010101" charset="-127"/>
                <a:ea typeface="210 디딤고딕 Light" panose="020B0600000101010101" charset="-127"/>
              </a:rPr>
              <a:t>SOLD OUT</a:t>
            </a:r>
            <a:r>
              <a:rPr lang="ko-KR" altLang="en-US" sz="2100" dirty="0">
                <a:latin typeface="210 디딤고딕 Light" panose="020B0600000101010101" charset="-127"/>
                <a:ea typeface="210 디딤고딕 Light" panose="020B0600000101010101" charset="-127"/>
              </a:rPr>
              <a:t> 등 실시간 </a:t>
            </a:r>
            <a:r>
              <a:rPr lang="en-US" altLang="ko-KR" sz="2100" dirty="0">
                <a:latin typeface="210 디딤고딕 Light" panose="020B0600000101010101" charset="-127"/>
                <a:ea typeface="210 디딤고딕 Light" panose="020B0600000101010101" charset="-127"/>
              </a:rPr>
              <a:t>DB </a:t>
            </a:r>
            <a:r>
              <a:rPr lang="ko-KR" altLang="en-US" sz="2100" dirty="0">
                <a:latin typeface="210 디딤고딕 Light" panose="020B0600000101010101" charset="-127"/>
                <a:ea typeface="210 디딤고딕 Light" panose="020B0600000101010101" charset="-127"/>
              </a:rPr>
              <a:t>연동 기능과 </a:t>
            </a:r>
            <a:br>
              <a:rPr lang="en-US" altLang="ko-KR" sz="2100">
                <a:latin typeface="210 디딤고딕 Light" panose="020B0600000101010101" charset="-127"/>
                <a:ea typeface="210 디딤고딕 Light" panose="020B0600000101010101" charset="-127"/>
              </a:rPr>
            </a:br>
            <a:r>
              <a:rPr lang="ko-KR" altLang="en-US" sz="2100">
                <a:latin typeface="210 디딤고딕 Light" panose="020B0600000101010101" charset="-127"/>
                <a:ea typeface="210 디딤고딕 Light" panose="020B0600000101010101" charset="-127"/>
              </a:rPr>
              <a:t>반응형 </a:t>
            </a:r>
            <a:r>
              <a:rPr lang="ko-KR" altLang="en-US" sz="2100" dirty="0">
                <a:latin typeface="210 디딤고딕 Light" panose="020B0600000101010101" charset="-127"/>
                <a:ea typeface="210 디딤고딕 Light" panose="020B0600000101010101" charset="-127"/>
              </a:rPr>
              <a:t>웹 구현으로 시스템 완성도와 안정성을 입증했습니다</a:t>
            </a:r>
            <a:r>
              <a:rPr lang="en-US" altLang="ko-KR" sz="2100" dirty="0">
                <a:latin typeface="210 디딤고딕 Light" panose="020B0600000101010101" charset="-127"/>
                <a:ea typeface="210 디딤고딕 Light" panose="020B0600000101010101" charset="-127"/>
              </a:rPr>
              <a:t>.</a:t>
            </a:r>
            <a:endParaRPr lang="en-US" sz="2100" dirty="0">
              <a:solidFill>
                <a:srgbClr val="0B1544"/>
              </a:solidFill>
              <a:latin typeface="210 디딤고딕 Light" panose="020B0600000101010101" charset="-127"/>
              <a:ea typeface="210 디딤고딕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4" name="AutoShape 16">
            <a:extLst>
              <a:ext uri="{FF2B5EF4-FFF2-40B4-BE49-F238E27FC236}">
                <a16:creationId xmlns:a16="http://schemas.microsoft.com/office/drawing/2014/main" id="{6A344550-0A8E-92B8-F1AE-C73AD445968F}"/>
              </a:ext>
            </a:extLst>
          </p:cNvPr>
          <p:cNvSpPr/>
          <p:nvPr/>
        </p:nvSpPr>
        <p:spPr>
          <a:xfrm>
            <a:off x="11890027" y="4991029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3CFFAA15-80D9-C1E4-E2B9-90506176070A}"/>
              </a:ext>
            </a:extLst>
          </p:cNvPr>
          <p:cNvSpPr txBox="1"/>
          <p:nvPr/>
        </p:nvSpPr>
        <p:spPr>
          <a:xfrm>
            <a:off x="9144000" y="3924300"/>
            <a:ext cx="6186585" cy="918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DB </a:t>
            </a: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연동</a:t>
            </a:r>
            <a:r>
              <a:rPr lang="en-US" altLang="ko-KR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, </a:t>
            </a: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관리자 기능을 포함한 시스템 구현 및 사용자 경험 최적화</a:t>
            </a:r>
            <a:endParaRPr 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pic>
        <p:nvPicPr>
          <p:cNvPr id="18" name="그림 1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5C10AC9-672D-1013-341F-47E35A049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556014"/>
            <a:ext cx="7399839" cy="556504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9624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057826" y="8475238"/>
            <a:ext cx="1372131" cy="1357163"/>
          </a:xfrm>
          <a:custGeom>
            <a:avLst/>
            <a:gdLst/>
            <a:ahLst/>
            <a:cxnLst/>
            <a:rect l="l" t="t" r="r" b="b"/>
            <a:pathLst>
              <a:path w="1372131" h="1357163">
                <a:moveTo>
                  <a:pt x="0" y="0"/>
                </a:moveTo>
                <a:lnTo>
                  <a:pt x="1372132" y="0"/>
                </a:lnTo>
                <a:lnTo>
                  <a:pt x="1372132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20675" y="6839225"/>
            <a:ext cx="4886845" cy="2184252"/>
            <a:chOff x="0" y="0"/>
            <a:chExt cx="514725" cy="2300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14725" cy="230064"/>
            </a:xfrm>
            <a:custGeom>
              <a:avLst/>
              <a:gdLst/>
              <a:ahLst/>
              <a:cxnLst/>
              <a:rect l="l" t="t" r="r" b="b"/>
              <a:pathLst>
                <a:path w="514725" h="230064">
                  <a:moveTo>
                    <a:pt x="0" y="0"/>
                  </a:moveTo>
                  <a:lnTo>
                    <a:pt x="514725" y="0"/>
                  </a:lnTo>
                  <a:lnTo>
                    <a:pt x="514725" y="230064"/>
                  </a:lnTo>
                  <a:lnTo>
                    <a:pt x="0" y="230064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514725" cy="277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698888" y="6839225"/>
            <a:ext cx="4886845" cy="2184252"/>
            <a:chOff x="0" y="0"/>
            <a:chExt cx="514725" cy="23006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14725" cy="230064"/>
            </a:xfrm>
            <a:custGeom>
              <a:avLst/>
              <a:gdLst/>
              <a:ahLst/>
              <a:cxnLst/>
              <a:rect l="l" t="t" r="r" b="b"/>
              <a:pathLst>
                <a:path w="514725" h="230064">
                  <a:moveTo>
                    <a:pt x="0" y="0"/>
                  </a:moveTo>
                  <a:lnTo>
                    <a:pt x="514725" y="0"/>
                  </a:lnTo>
                  <a:lnTo>
                    <a:pt x="514725" y="230064"/>
                  </a:lnTo>
                  <a:lnTo>
                    <a:pt x="0" y="230064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514725" cy="277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780481" y="6839225"/>
            <a:ext cx="4886845" cy="2184252"/>
            <a:chOff x="0" y="0"/>
            <a:chExt cx="514725" cy="23006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14725" cy="230064"/>
            </a:xfrm>
            <a:custGeom>
              <a:avLst/>
              <a:gdLst/>
              <a:ahLst/>
              <a:cxnLst/>
              <a:rect l="l" t="t" r="r" b="b"/>
              <a:pathLst>
                <a:path w="514725" h="230064">
                  <a:moveTo>
                    <a:pt x="0" y="0"/>
                  </a:moveTo>
                  <a:lnTo>
                    <a:pt x="514725" y="0"/>
                  </a:lnTo>
                  <a:lnTo>
                    <a:pt x="514725" y="230064"/>
                  </a:lnTo>
                  <a:lnTo>
                    <a:pt x="0" y="230064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514725" cy="277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20675" y="6004000"/>
            <a:ext cx="4886845" cy="835225"/>
            <a:chOff x="0" y="0"/>
            <a:chExt cx="1287070" cy="21997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87070" cy="219977"/>
            </a:xfrm>
            <a:custGeom>
              <a:avLst/>
              <a:gdLst/>
              <a:ahLst/>
              <a:cxnLst/>
              <a:rect l="l" t="t" r="r" b="b"/>
              <a:pathLst>
                <a:path w="1287070" h="219977">
                  <a:moveTo>
                    <a:pt x="0" y="0"/>
                  </a:moveTo>
                  <a:lnTo>
                    <a:pt x="1287070" y="0"/>
                  </a:lnTo>
                  <a:lnTo>
                    <a:pt x="1287070" y="219977"/>
                  </a:lnTo>
                  <a:lnTo>
                    <a:pt x="0" y="219977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287070" cy="267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698888" y="6004000"/>
            <a:ext cx="4886845" cy="835225"/>
            <a:chOff x="0" y="0"/>
            <a:chExt cx="1287070" cy="21997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87070" cy="219977"/>
            </a:xfrm>
            <a:custGeom>
              <a:avLst/>
              <a:gdLst/>
              <a:ahLst/>
              <a:cxnLst/>
              <a:rect l="l" t="t" r="r" b="b"/>
              <a:pathLst>
                <a:path w="1287070" h="219977">
                  <a:moveTo>
                    <a:pt x="0" y="0"/>
                  </a:moveTo>
                  <a:lnTo>
                    <a:pt x="1287070" y="0"/>
                  </a:lnTo>
                  <a:lnTo>
                    <a:pt x="1287070" y="219977"/>
                  </a:lnTo>
                  <a:lnTo>
                    <a:pt x="0" y="219977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287070" cy="267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776232" y="6004000"/>
            <a:ext cx="4886845" cy="835225"/>
            <a:chOff x="0" y="0"/>
            <a:chExt cx="1287070" cy="21997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87070" cy="219977"/>
            </a:xfrm>
            <a:custGeom>
              <a:avLst/>
              <a:gdLst/>
              <a:ahLst/>
              <a:cxnLst/>
              <a:rect l="l" t="t" r="r" b="b"/>
              <a:pathLst>
                <a:path w="1287070" h="219977">
                  <a:moveTo>
                    <a:pt x="0" y="0"/>
                  </a:moveTo>
                  <a:lnTo>
                    <a:pt x="1287070" y="0"/>
                  </a:lnTo>
                  <a:lnTo>
                    <a:pt x="1287070" y="219977"/>
                  </a:lnTo>
                  <a:lnTo>
                    <a:pt x="0" y="219977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287070" cy="267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4948270" y="1923766"/>
            <a:ext cx="8391461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ko-KR" altLang="en-US" sz="7199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실무 경험 및 이론</a:t>
            </a:r>
            <a:endParaRPr lang="en-US" sz="7199" u="none" strike="noStrike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385928" y="6157579"/>
            <a:ext cx="3356337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FBFD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체계적인 자료 관리</a:t>
            </a:r>
            <a:endParaRPr lang="en-US" sz="2400" dirty="0">
              <a:solidFill>
                <a:srgbClr val="FBFDFF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7465832" y="6157579"/>
            <a:ext cx="3356337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FBFD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실무 현장 적응력</a:t>
            </a:r>
            <a:endParaRPr lang="en-US" sz="2400" dirty="0">
              <a:solidFill>
                <a:srgbClr val="FBFDFF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2341284" y="6157579"/>
            <a:ext cx="3769283" cy="443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>
                <a:solidFill>
                  <a:srgbClr val="FBFD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정보처리 기반의 시스템 이해</a:t>
            </a:r>
            <a:endParaRPr lang="en-US" sz="2400" dirty="0">
              <a:solidFill>
                <a:srgbClr val="FBFDFF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752600" y="7286900"/>
            <a:ext cx="4571999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국립도서관 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년 근무 경험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</a:p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대규모 자료를 정확한 분류 체계로 관리하는 공공기관 수준의 책임감 체득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  <a:endParaRPr lang="en-US" sz="2100" dirty="0">
              <a:solidFill>
                <a:srgbClr val="0B1544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6885402" y="7286900"/>
            <a:ext cx="4544598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도제 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년을 통한 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IT 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업무 프로세스 및 흐름 체득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</a:p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학교 이론을 현장에 적용한 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신속하고 유연한 실무 적응력 확보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  <a:endParaRPr lang="en-US" sz="2100" dirty="0">
              <a:solidFill>
                <a:srgbClr val="0B1544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1963400" y="7286900"/>
            <a:ext cx="457200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정보처리산업기사 및 학과 지식 기반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시스템 구조와 데이터 논리를 완벽히 이해하여 사무 업무 효율화에 기여 가능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  <a:endParaRPr lang="en-US" sz="2100" dirty="0">
              <a:solidFill>
                <a:srgbClr val="0B1544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2050" name="Picture 2" descr="문서 관리 - 무료 컴퓨터개 아이콘">
            <a:extLst>
              <a:ext uri="{FF2B5EF4-FFF2-40B4-BE49-F238E27FC236}">
                <a16:creationId xmlns:a16="http://schemas.microsoft.com/office/drawing/2014/main" id="{44CD087C-1208-2DB2-C1AD-A2DFA8254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99" y="3073577"/>
            <a:ext cx="4876800" cy="290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팀워크 - 무료 사용자개 아이콘">
            <a:extLst>
              <a:ext uri="{FF2B5EF4-FFF2-40B4-BE49-F238E27FC236}">
                <a16:creationId xmlns:a16="http://schemas.microsoft.com/office/drawing/2014/main" id="{96BEE514-F776-D8E8-6D69-0E6C88008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281948"/>
            <a:ext cx="4876800" cy="263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t 시스템 - 무료 전자개 아이콘">
            <a:extLst>
              <a:ext uri="{FF2B5EF4-FFF2-40B4-BE49-F238E27FC236}">
                <a16:creationId xmlns:a16="http://schemas.microsoft.com/office/drawing/2014/main" id="{39ACDA7E-7B8A-B69B-3402-8BAFFD18D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1983" y="2834272"/>
            <a:ext cx="4876800" cy="347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283740" y="8037559"/>
            <a:ext cx="1372131" cy="1357163"/>
          </a:xfrm>
          <a:custGeom>
            <a:avLst/>
            <a:gdLst/>
            <a:ahLst/>
            <a:cxnLst/>
            <a:rect l="l" t="t" r="r" b="b"/>
            <a:pathLst>
              <a:path w="1372131" h="1357163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3310721" y="1923766"/>
            <a:ext cx="11719929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ko-KR" altLang="en-US" sz="7199" u="none" strike="noStrike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개발 과정의 난관 극복 및 성장</a:t>
            </a:r>
            <a:endParaRPr lang="en-US" sz="7199" u="none" strike="noStrike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466935" y="3906729"/>
            <a:ext cx="1524665" cy="2192637"/>
            <a:chOff x="0" y="0"/>
            <a:chExt cx="401558" cy="57748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1558" cy="577485"/>
            </a:xfrm>
            <a:custGeom>
              <a:avLst/>
              <a:gdLst/>
              <a:ahLst/>
              <a:cxnLst/>
              <a:rect l="l" t="t" r="r" b="b"/>
              <a:pathLst>
                <a:path w="401558" h="577485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401558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296400" y="3906729"/>
            <a:ext cx="1524665" cy="2192637"/>
            <a:chOff x="0" y="0"/>
            <a:chExt cx="401558" cy="57748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1558" cy="577485"/>
            </a:xfrm>
            <a:custGeom>
              <a:avLst/>
              <a:gdLst/>
              <a:ahLst/>
              <a:cxnLst/>
              <a:rect l="l" t="t" r="r" b="b"/>
              <a:pathLst>
                <a:path w="401558" h="577485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401558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466935" y="6532263"/>
            <a:ext cx="1524665" cy="2192637"/>
            <a:chOff x="0" y="0"/>
            <a:chExt cx="401558" cy="57748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1558" cy="577485"/>
            </a:xfrm>
            <a:custGeom>
              <a:avLst/>
              <a:gdLst/>
              <a:ahLst/>
              <a:cxnLst/>
              <a:rect l="l" t="t" r="r" b="b"/>
              <a:pathLst>
                <a:path w="401558" h="577485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401558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296400" y="6532263"/>
            <a:ext cx="1524665" cy="2192637"/>
            <a:chOff x="0" y="0"/>
            <a:chExt cx="401558" cy="57748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1558" cy="577485"/>
            </a:xfrm>
            <a:custGeom>
              <a:avLst/>
              <a:gdLst/>
              <a:ahLst/>
              <a:cxnLst/>
              <a:rect l="l" t="t" r="r" b="b"/>
              <a:pathLst>
                <a:path w="401558" h="577485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401558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793292" y="4498540"/>
            <a:ext cx="871951" cy="988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71"/>
              </a:lnSpc>
              <a:spcBef>
                <a:spcPct val="0"/>
              </a:spcBef>
            </a:pPr>
            <a:r>
              <a:rPr lang="en-US" sz="6399" u="none" strike="noStrike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22757" y="4498540"/>
            <a:ext cx="871951" cy="988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71"/>
              </a:lnSpc>
              <a:spcBef>
                <a:spcPct val="0"/>
              </a:spcBef>
            </a:pPr>
            <a:r>
              <a:rPr lang="en-US" sz="6399" u="none" strike="noStrike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W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793292" y="7124073"/>
            <a:ext cx="871951" cy="988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71"/>
              </a:lnSpc>
              <a:spcBef>
                <a:spcPct val="0"/>
              </a:spcBef>
            </a:pPr>
            <a:r>
              <a:rPr lang="en-US" sz="63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622757" y="7124073"/>
            <a:ext cx="871951" cy="988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71"/>
              </a:lnSpc>
              <a:spcBef>
                <a:spcPct val="0"/>
              </a:spcBef>
            </a:pPr>
            <a:r>
              <a:rPr lang="en-US" sz="63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T</a:t>
            </a:r>
          </a:p>
        </p:txBody>
      </p:sp>
      <p:sp>
        <p:nvSpPr>
          <p:cNvPr id="29" name="AutoShape 29"/>
          <p:cNvSpPr/>
          <p:nvPr/>
        </p:nvSpPr>
        <p:spPr>
          <a:xfrm flipV="1">
            <a:off x="3310721" y="4531878"/>
            <a:ext cx="3769284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" name="AutoShape 30"/>
          <p:cNvSpPr/>
          <p:nvPr/>
        </p:nvSpPr>
        <p:spPr>
          <a:xfrm flipV="1">
            <a:off x="11207994" y="4541531"/>
            <a:ext cx="4032005" cy="4634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" name="AutoShape 31"/>
          <p:cNvSpPr/>
          <p:nvPr/>
        </p:nvSpPr>
        <p:spPr>
          <a:xfrm flipV="1">
            <a:off x="11207994" y="7181223"/>
            <a:ext cx="4032005" cy="14288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" name="AutoShape 32"/>
          <p:cNvSpPr/>
          <p:nvPr/>
        </p:nvSpPr>
        <p:spPr>
          <a:xfrm flipV="1">
            <a:off x="3310721" y="7181223"/>
            <a:ext cx="3769284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3276600" y="3891809"/>
            <a:ext cx="3769284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획득한 기술적 핵심 강점</a:t>
            </a:r>
            <a:endParaRPr 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276600" y="6513213"/>
            <a:ext cx="3769284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논리적 문제 해결</a:t>
            </a:r>
            <a:endParaRPr 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1201400" y="6513213"/>
            <a:ext cx="3804768" cy="442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미래 대응 및 확장성</a:t>
            </a:r>
            <a:endParaRPr 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236884" y="3891809"/>
            <a:ext cx="3769284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기술적 난관</a:t>
            </a:r>
            <a:endParaRPr 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3310721" y="4698692"/>
            <a:ext cx="3769284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정보처리산업기사 지식 기반의 데이터 정제 로직과 웹디자인 기반의 직관적인 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UI 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설계 역량을 최종 확보했습니다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  <a:endParaRPr lang="en-US" sz="2100" dirty="0">
              <a:solidFill>
                <a:srgbClr val="0B1544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3310721" y="7352673"/>
            <a:ext cx="3769284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Python-React 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연동을 통한 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정제 로직 자동화로 </a:t>
            </a:r>
            <a:b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분석 정확도를 확보했습니다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  <a:endParaRPr lang="en-US" sz="2100" dirty="0">
              <a:solidFill>
                <a:srgbClr val="0B1544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1261367" y="7352673"/>
            <a:ext cx="3978632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모듈화 된 컴포넌트 구조 설계로 유지보수 용이성 확보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및 시스템 환경 변화에 대응 가능한 확장성을 열어 두었습니다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  <a:endParaRPr lang="en-US" sz="2100" dirty="0">
              <a:solidFill>
                <a:srgbClr val="0B1544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1207994" y="4698692"/>
            <a:ext cx="4184405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[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민원 나침반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] 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프로젝트의 대규모 비정형 데이터 정제 난이도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[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쇼핑몰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] 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프로젝트의 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DB 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연동 및 관리자 기능 구현의 복잡성이었습니다</a:t>
            </a:r>
            <a:endParaRPr lang="en-US" sz="2100" dirty="0">
              <a:solidFill>
                <a:srgbClr val="0B1544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43892" y="8813315"/>
            <a:ext cx="2710668" cy="27106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283740" y="8037559"/>
            <a:ext cx="1372131" cy="1357163"/>
          </a:xfrm>
          <a:custGeom>
            <a:avLst/>
            <a:gdLst/>
            <a:ahLst/>
            <a:cxnLst/>
            <a:rect l="l" t="t" r="r" b="b"/>
            <a:pathLst>
              <a:path w="1372131" h="1357163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-1339982" y="1428253"/>
            <a:ext cx="2679964" cy="267996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50921" y="3820384"/>
            <a:ext cx="3937864" cy="3556755"/>
            <a:chOff x="0" y="0"/>
            <a:chExt cx="1168915" cy="10557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68915" cy="1055787"/>
            </a:xfrm>
            <a:custGeom>
              <a:avLst/>
              <a:gdLst/>
              <a:ahLst/>
              <a:cxnLst/>
              <a:rect l="l" t="t" r="r" b="b"/>
              <a:pathLst>
                <a:path w="1168915" h="1055787">
                  <a:moveTo>
                    <a:pt x="0" y="0"/>
                  </a:moveTo>
                  <a:lnTo>
                    <a:pt x="965715" y="0"/>
                  </a:lnTo>
                  <a:lnTo>
                    <a:pt x="1168915" y="527894"/>
                  </a:lnTo>
                  <a:lnTo>
                    <a:pt x="965715" y="1055787"/>
                  </a:lnTo>
                  <a:lnTo>
                    <a:pt x="0" y="1055787"/>
                  </a:lnTo>
                  <a:lnTo>
                    <a:pt x="203200" y="527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77800" y="-76200"/>
              <a:ext cx="914915" cy="1131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300352" y="3820384"/>
            <a:ext cx="3937864" cy="3556755"/>
            <a:chOff x="0" y="0"/>
            <a:chExt cx="1168915" cy="105578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68915" cy="1055787"/>
            </a:xfrm>
            <a:custGeom>
              <a:avLst/>
              <a:gdLst/>
              <a:ahLst/>
              <a:cxnLst/>
              <a:rect l="l" t="t" r="r" b="b"/>
              <a:pathLst>
                <a:path w="1168915" h="1055787">
                  <a:moveTo>
                    <a:pt x="0" y="0"/>
                  </a:moveTo>
                  <a:lnTo>
                    <a:pt x="965715" y="0"/>
                  </a:lnTo>
                  <a:lnTo>
                    <a:pt x="1168915" y="527894"/>
                  </a:lnTo>
                  <a:lnTo>
                    <a:pt x="965715" y="1055787"/>
                  </a:lnTo>
                  <a:lnTo>
                    <a:pt x="0" y="1055787"/>
                  </a:lnTo>
                  <a:lnTo>
                    <a:pt x="203200" y="527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19D">
                <a:alpha val="8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77800" y="-76200"/>
              <a:ext cx="914915" cy="1131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049784" y="3820384"/>
            <a:ext cx="3937864" cy="3556755"/>
            <a:chOff x="0" y="0"/>
            <a:chExt cx="1168915" cy="10557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68915" cy="1055787"/>
            </a:xfrm>
            <a:custGeom>
              <a:avLst/>
              <a:gdLst/>
              <a:ahLst/>
              <a:cxnLst/>
              <a:rect l="l" t="t" r="r" b="b"/>
              <a:pathLst>
                <a:path w="1168915" h="1055787">
                  <a:moveTo>
                    <a:pt x="0" y="0"/>
                  </a:moveTo>
                  <a:lnTo>
                    <a:pt x="965715" y="0"/>
                  </a:lnTo>
                  <a:lnTo>
                    <a:pt x="1168915" y="527894"/>
                  </a:lnTo>
                  <a:lnTo>
                    <a:pt x="965715" y="1055787"/>
                  </a:lnTo>
                  <a:lnTo>
                    <a:pt x="0" y="1055787"/>
                  </a:lnTo>
                  <a:lnTo>
                    <a:pt x="203200" y="527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7800" y="-76200"/>
              <a:ext cx="914915" cy="1131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799215" y="3820384"/>
            <a:ext cx="3937864" cy="3556755"/>
            <a:chOff x="0" y="0"/>
            <a:chExt cx="1168915" cy="105578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68915" cy="1055787"/>
            </a:xfrm>
            <a:custGeom>
              <a:avLst/>
              <a:gdLst/>
              <a:ahLst/>
              <a:cxnLst/>
              <a:rect l="l" t="t" r="r" b="b"/>
              <a:pathLst>
                <a:path w="1168915" h="1055787">
                  <a:moveTo>
                    <a:pt x="0" y="0"/>
                  </a:moveTo>
                  <a:lnTo>
                    <a:pt x="965715" y="0"/>
                  </a:lnTo>
                  <a:lnTo>
                    <a:pt x="1168915" y="527894"/>
                  </a:lnTo>
                  <a:lnTo>
                    <a:pt x="965715" y="1055787"/>
                  </a:lnTo>
                  <a:lnTo>
                    <a:pt x="0" y="1055787"/>
                  </a:lnTo>
                  <a:lnTo>
                    <a:pt x="203200" y="527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319D">
                <a:alpha val="8000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7800" y="-76200"/>
              <a:ext cx="914915" cy="1131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>
            <a:off x="3362124" y="5468000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23"/>
          <p:cNvSpPr/>
          <p:nvPr/>
        </p:nvSpPr>
        <p:spPr>
          <a:xfrm>
            <a:off x="7083285" y="5468000"/>
            <a:ext cx="694532" cy="0"/>
          </a:xfrm>
          <a:prstGeom prst="line">
            <a:avLst/>
          </a:prstGeom>
          <a:ln w="28575" cap="flat">
            <a:solidFill>
              <a:srgbClr val="FBFD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AutoShape 24"/>
          <p:cNvSpPr/>
          <p:nvPr/>
        </p:nvSpPr>
        <p:spPr>
          <a:xfrm>
            <a:off x="10835450" y="5468000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AutoShape 25"/>
          <p:cNvSpPr/>
          <p:nvPr/>
        </p:nvSpPr>
        <p:spPr>
          <a:xfrm>
            <a:off x="14584882" y="5468000"/>
            <a:ext cx="694532" cy="0"/>
          </a:xfrm>
          <a:prstGeom prst="line">
            <a:avLst/>
          </a:prstGeom>
          <a:ln w="28575" cap="flat">
            <a:solidFill>
              <a:srgbClr val="FBFD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6"/>
          <p:cNvSpPr/>
          <p:nvPr/>
        </p:nvSpPr>
        <p:spPr>
          <a:xfrm>
            <a:off x="1550921" y="8448722"/>
            <a:ext cx="14620107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7" name="Group 27"/>
          <p:cNvGrpSpPr/>
          <p:nvPr/>
        </p:nvGrpSpPr>
        <p:grpSpPr>
          <a:xfrm>
            <a:off x="3342986" y="8348774"/>
            <a:ext cx="176866" cy="176866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1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092418" y="8348774"/>
            <a:ext cx="176866" cy="176866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1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930283" y="8348774"/>
            <a:ext cx="176866" cy="176866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1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679714" y="8348774"/>
            <a:ext cx="176866" cy="176866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19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4948270" y="1923766"/>
            <a:ext cx="8391461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5"/>
              </a:lnSpc>
              <a:spcBef>
                <a:spcPct val="0"/>
              </a:spcBef>
            </a:pPr>
            <a:r>
              <a:rPr lang="ko-KR" altLang="en-US" sz="7199" u="none" strike="noStrike" dirty="0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입사 후 기여 계획</a:t>
            </a:r>
            <a:endParaRPr lang="en-US" sz="7199" u="none" strike="noStrike" dirty="0">
              <a:solidFill>
                <a:srgbClr val="19319D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2545425" y="5720278"/>
            <a:ext cx="2402844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업무 환경 분석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비효율 지점 파악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IT 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관점 진단</a:t>
            </a:r>
            <a:endParaRPr lang="en-US" sz="2100" dirty="0">
              <a:solidFill>
                <a:srgbClr val="0B1544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2069690" y="4701159"/>
            <a:ext cx="3077958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IT </a:t>
            </a: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역량 기반 업무 분석</a:t>
            </a:r>
            <a:endParaRPr 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6266586" y="5720278"/>
            <a:ext cx="2402844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IT </a:t>
            </a:r>
            <a:r>
              <a:rPr lang="ko-KR" altLang="en-US" sz="2100" dirty="0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기반 전략 수립</a:t>
            </a:r>
            <a:r>
              <a:rPr lang="en-US" altLang="ko-KR" sz="2100" dirty="0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ko-KR" altLang="en-US" sz="2100" dirty="0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데이터 분석 적용</a:t>
            </a:r>
            <a:r>
              <a:rPr lang="en-US" altLang="ko-KR" sz="2100" dirty="0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ko-KR" altLang="en-US" sz="2100" dirty="0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구체적인 해결 제시</a:t>
            </a:r>
            <a:endParaRPr lang="en-US" sz="2100" dirty="0">
              <a:solidFill>
                <a:srgbClr val="FBFDFF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0018752" y="5720278"/>
            <a:ext cx="2402844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신규 시스템 안정화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실무 활용 지원</a:t>
            </a:r>
            <a:r>
              <a:rPr lang="en-US" altLang="ko-KR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ko-KR" altLang="en-US" sz="2100" dirty="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책임감 있는 지원</a:t>
            </a:r>
            <a:endParaRPr lang="en-US" sz="2100" dirty="0">
              <a:solidFill>
                <a:srgbClr val="0B1544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3768183" y="5720278"/>
            <a:ext cx="2402844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시스템 지속 개선</a:t>
            </a:r>
            <a:r>
              <a:rPr lang="en-US" altLang="ko-KR" sz="2100" dirty="0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br>
              <a:rPr lang="en-US" altLang="ko-KR" sz="2100" dirty="0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</a:br>
            <a:r>
              <a:rPr lang="en-US" altLang="ko-KR" sz="2100" dirty="0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IT </a:t>
            </a:r>
            <a:r>
              <a:rPr lang="ko-KR" altLang="en-US" sz="2100" dirty="0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동향 반영</a:t>
            </a:r>
            <a:r>
              <a:rPr lang="en-US" altLang="ko-KR" sz="2100" dirty="0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ko-KR" altLang="en-US" sz="2100" dirty="0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미래 가치 창출</a:t>
            </a:r>
            <a:endParaRPr lang="en-US" sz="2100" dirty="0">
              <a:solidFill>
                <a:srgbClr val="FBFDFF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5790851" y="4701159"/>
            <a:ext cx="3077958" cy="44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FBFD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 기반 전략 수립</a:t>
            </a:r>
            <a:endParaRPr lang="en-US" sz="2400" dirty="0">
              <a:solidFill>
                <a:srgbClr val="FBFDFF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9543016" y="4701159"/>
            <a:ext cx="3077958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시스템 안정화 및 지원</a:t>
            </a:r>
            <a:endParaRPr lang="en-US" sz="2400" dirty="0">
              <a:solidFill>
                <a:srgbClr val="0B1544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3292448" y="4701159"/>
            <a:ext cx="3077958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2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FBFD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지속적 피드백 및 지원</a:t>
            </a:r>
            <a:endParaRPr lang="en-US" sz="2400" dirty="0">
              <a:solidFill>
                <a:srgbClr val="FBFDFF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49" name="AutoShape 49"/>
          <p:cNvSpPr/>
          <p:nvPr/>
        </p:nvSpPr>
        <p:spPr>
          <a:xfrm flipH="1" flipV="1">
            <a:off x="3445707" y="7377138"/>
            <a:ext cx="0" cy="1048554"/>
          </a:xfrm>
          <a:prstGeom prst="line">
            <a:avLst/>
          </a:prstGeom>
          <a:ln w="28575" cap="flat">
            <a:solidFill>
              <a:srgbClr val="19319D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0" name="AutoShape 50"/>
          <p:cNvSpPr/>
          <p:nvPr/>
        </p:nvSpPr>
        <p:spPr>
          <a:xfrm flipV="1">
            <a:off x="7180851" y="7377138"/>
            <a:ext cx="0" cy="1048554"/>
          </a:xfrm>
          <a:prstGeom prst="line">
            <a:avLst/>
          </a:prstGeom>
          <a:ln w="28575" cap="flat">
            <a:solidFill>
              <a:srgbClr val="19319D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1" name="AutoShape 51"/>
          <p:cNvSpPr/>
          <p:nvPr/>
        </p:nvSpPr>
        <p:spPr>
          <a:xfrm flipV="1">
            <a:off x="11004428" y="7377138"/>
            <a:ext cx="0" cy="1048554"/>
          </a:xfrm>
          <a:prstGeom prst="line">
            <a:avLst/>
          </a:prstGeom>
          <a:ln w="28575" cap="flat">
            <a:solidFill>
              <a:srgbClr val="19319D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2" name="AutoShape 52"/>
          <p:cNvSpPr/>
          <p:nvPr/>
        </p:nvSpPr>
        <p:spPr>
          <a:xfrm flipH="1" flipV="1">
            <a:off x="14753860" y="7377138"/>
            <a:ext cx="0" cy="995258"/>
          </a:xfrm>
          <a:prstGeom prst="line">
            <a:avLst/>
          </a:prstGeom>
          <a:ln w="28575" cap="flat">
            <a:solidFill>
              <a:srgbClr val="19319D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95847" y="7423337"/>
            <a:ext cx="2863663" cy="286366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716351" y="1942816"/>
            <a:ext cx="3432702" cy="343270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AutoShape 15"/>
          <p:cNvSpPr/>
          <p:nvPr/>
        </p:nvSpPr>
        <p:spPr>
          <a:xfrm>
            <a:off x="8796734" y="4453276"/>
            <a:ext cx="694532" cy="0"/>
          </a:xfrm>
          <a:prstGeom prst="line">
            <a:avLst/>
          </a:prstGeom>
          <a:ln w="28575" cap="flat">
            <a:solidFill>
              <a:srgbClr val="1931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5809723" y="6603796"/>
            <a:ext cx="1449577" cy="1433763"/>
          </a:xfrm>
          <a:custGeom>
            <a:avLst/>
            <a:gdLst/>
            <a:ahLst/>
            <a:cxnLst/>
            <a:rect l="l" t="t" r="r" b="b"/>
            <a:pathLst>
              <a:path w="1449577" h="1433763">
                <a:moveTo>
                  <a:pt x="0" y="0"/>
                </a:moveTo>
                <a:lnTo>
                  <a:pt x="1449577" y="0"/>
                </a:lnTo>
                <a:lnTo>
                  <a:pt x="1449577" y="1433763"/>
                </a:lnTo>
                <a:lnTo>
                  <a:pt x="0" y="1433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2860922" y="4739848"/>
            <a:ext cx="12566156" cy="1612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73"/>
              </a:lnSpc>
            </a:pPr>
            <a:r>
              <a:rPr lang="en-US" sz="1038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감사합니다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24800" y="9557702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202144024 </a:t>
            </a:r>
            <a:r>
              <a:rPr lang="ko-KR" altLang="en-US" sz="2199" u="none" strike="noStrike" dirty="0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김재경</a:t>
            </a:r>
            <a:endParaRPr lang="en-US" sz="2199" u="none" strike="noStrike" dirty="0">
              <a:solidFill>
                <a:srgbClr val="FBFDFF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802003" y="476747"/>
            <a:ext cx="4457297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Date. 2025.11.30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790350" y="3602017"/>
            <a:ext cx="8707299" cy="4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71"/>
              </a:lnSpc>
              <a:spcBef>
                <a:spcPct val="0"/>
              </a:spcBef>
            </a:pPr>
            <a:r>
              <a:rPr lang="en-US" sz="2837">
                <a:solidFill>
                  <a:srgbClr val="0B1544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533</Words>
  <Application>Microsoft Office PowerPoint</Application>
  <PresentationFormat>사용자 지정</PresentationFormat>
  <Paragraphs>70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210 디딤고딕 Light</vt:lpstr>
      <vt:lpstr>Calibri</vt:lpstr>
      <vt:lpstr>210 디딤고딕 Bold</vt:lpstr>
      <vt:lpstr>Arial</vt:lpstr>
      <vt:lpstr>210 디딤고딕</vt:lpstr>
      <vt:lpstr>Black Han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심플한 마케팅 비즈니스 제안서 프레젠테이션</dc:title>
  <cp:lastModifiedBy>김재경[컴퓨터정보공학과]</cp:lastModifiedBy>
  <cp:revision>13</cp:revision>
  <dcterms:created xsi:type="dcterms:W3CDTF">2006-08-16T00:00:00Z</dcterms:created>
  <dcterms:modified xsi:type="dcterms:W3CDTF">2025-11-09T03:43:25Z</dcterms:modified>
  <dc:identifier>DAG1BEywXGQ</dc:identifier>
</cp:coreProperties>
</file>